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9" r:id="rId2"/>
    <p:sldId id="295" r:id="rId3"/>
    <p:sldId id="301" r:id="rId4"/>
    <p:sldId id="268" r:id="rId5"/>
    <p:sldId id="316" r:id="rId6"/>
    <p:sldId id="302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CC99"/>
    <a:srgbClr val="FF6600"/>
    <a:srgbClr val="CC66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6" d="100"/>
          <a:sy n="56" d="100"/>
        </p:scale>
        <p:origin x="1674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6D5C1EA6-2E3E-9F7E-40F7-8718BCDC1E74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81C4778-8E3E-CA65-39FD-39FEE4D36C78}"/>
              </a:ext>
            </a:extLst>
          </p:cNvPr>
          <p:cNvSpPr txBox="1"/>
          <p:nvPr/>
        </p:nvSpPr>
        <p:spPr>
          <a:xfrm rot="5400000">
            <a:off x="1673022" y="4415082"/>
            <a:ext cx="7821320" cy="841825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38100">
                  <a:noFill/>
                </a:ln>
                <a:effectLst/>
              </a:rPr>
              <a:t>価格改定のお知らせ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B24C13A-A52F-D4B5-99D9-77D4B04B4199}"/>
              </a:ext>
            </a:extLst>
          </p:cNvPr>
          <p:cNvSpPr txBox="1"/>
          <p:nvPr/>
        </p:nvSpPr>
        <p:spPr>
          <a:xfrm>
            <a:off x="761458" y="877330"/>
            <a:ext cx="4124206" cy="8132654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2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お客様各位</a:t>
            </a:r>
          </a:p>
          <a:p>
            <a:pPr algn="l">
              <a:spcAft>
                <a:spcPts val="1800"/>
              </a:spcAft>
            </a:pPr>
            <a:r>
              <a:rPr lang="ja-JP" altLang="en-US" sz="2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平素は格別のご高配を賜り厚く御礼申し上げます。</a:t>
            </a:r>
          </a:p>
          <a:p>
            <a:pPr algn="l">
              <a:spcAft>
                <a:spcPts val="1800"/>
              </a:spcAft>
            </a:pPr>
            <a:r>
              <a:rPr lang="ja-JP" altLang="en-US" sz="2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この度、原材料の高騰などにより、やむなく価格改定を実施させていただきました。</a:t>
            </a:r>
          </a:p>
          <a:p>
            <a:pPr algn="l">
              <a:spcAft>
                <a:spcPts val="1800"/>
              </a:spcAft>
            </a:pPr>
            <a:r>
              <a:rPr lang="ja-JP" altLang="en-US" sz="2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お客様にはご理解、ご協力の程よろしくお願い申し上げます。</a:t>
            </a:r>
          </a:p>
          <a:p>
            <a:pPr algn="r">
              <a:spcAft>
                <a:spcPts val="1800"/>
              </a:spcAft>
            </a:pPr>
            <a:r>
              <a:rPr lang="ja-JP" altLang="en-US" sz="2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店主</a:t>
            </a:r>
          </a:p>
        </p:txBody>
      </p:sp>
    </p:spTree>
    <p:extLst>
      <p:ext uri="{BB962C8B-B14F-4D97-AF65-F5344CB8AC3E}">
        <p14:creationId xmlns:p14="http://schemas.microsoft.com/office/powerpoint/2010/main" val="1366840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414545" y="2775651"/>
            <a:ext cx="7687090" cy="435469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価格改定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しました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81C4778-8E3E-CA65-39FD-39FEE4D36C78}"/>
              </a:ext>
            </a:extLst>
          </p:cNvPr>
          <p:cNvSpPr txBox="1"/>
          <p:nvPr/>
        </p:nvSpPr>
        <p:spPr>
          <a:xfrm rot="5400000">
            <a:off x="2771677" y="3491438"/>
            <a:ext cx="6797979" cy="676557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38100">
                  <a:noFill/>
                </a:ln>
                <a:effectLst/>
              </a:rPr>
              <a:t>価格改定のお知らせ</a:t>
            </a:r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D4E895E8-7144-9782-B660-DA4081CFD1A6}"/>
              </a:ext>
            </a:extLst>
          </p:cNvPr>
          <p:cNvSpPr/>
          <p:nvPr/>
        </p:nvSpPr>
        <p:spPr>
          <a:xfrm>
            <a:off x="431031" y="962240"/>
            <a:ext cx="955405" cy="6361076"/>
          </a:xfrm>
          <a:custGeom>
            <a:avLst/>
            <a:gdLst>
              <a:gd name="connsiteX0" fmla="*/ 178558 w 1071326"/>
              <a:gd name="connsiteY0" fmla="*/ 0 h 6111246"/>
              <a:gd name="connsiteX1" fmla="*/ 892768 w 1071326"/>
              <a:gd name="connsiteY1" fmla="*/ 0 h 6111246"/>
              <a:gd name="connsiteX2" fmla="*/ 1071326 w 1071326"/>
              <a:gd name="connsiteY2" fmla="*/ 178558 h 6111246"/>
              <a:gd name="connsiteX3" fmla="*/ 1071326 w 1071326"/>
              <a:gd name="connsiteY3" fmla="*/ 5523404 h 6111246"/>
              <a:gd name="connsiteX4" fmla="*/ 892768 w 1071326"/>
              <a:gd name="connsiteY4" fmla="*/ 5701962 h 6111246"/>
              <a:gd name="connsiteX5" fmla="*/ 663866 w 1071326"/>
              <a:gd name="connsiteY5" fmla="*/ 5701962 h 6111246"/>
              <a:gd name="connsiteX6" fmla="*/ 535662 w 1071326"/>
              <a:gd name="connsiteY6" fmla="*/ 6111246 h 6111246"/>
              <a:gd name="connsiteX7" fmla="*/ 407459 w 1071326"/>
              <a:gd name="connsiteY7" fmla="*/ 5701962 h 6111246"/>
              <a:gd name="connsiteX8" fmla="*/ 178558 w 1071326"/>
              <a:gd name="connsiteY8" fmla="*/ 5701962 h 6111246"/>
              <a:gd name="connsiteX9" fmla="*/ 0 w 1071326"/>
              <a:gd name="connsiteY9" fmla="*/ 5523404 h 6111246"/>
              <a:gd name="connsiteX10" fmla="*/ 0 w 1071326"/>
              <a:gd name="connsiteY10" fmla="*/ 178558 h 6111246"/>
              <a:gd name="connsiteX11" fmla="*/ 178558 w 1071326"/>
              <a:gd name="connsiteY11" fmla="*/ 0 h 6111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71326" h="6111246">
                <a:moveTo>
                  <a:pt x="178558" y="0"/>
                </a:moveTo>
                <a:lnTo>
                  <a:pt x="892768" y="0"/>
                </a:lnTo>
                <a:cubicBezTo>
                  <a:pt x="991383" y="0"/>
                  <a:pt x="1071326" y="79943"/>
                  <a:pt x="1071326" y="178558"/>
                </a:cubicBezTo>
                <a:lnTo>
                  <a:pt x="1071326" y="5523404"/>
                </a:lnTo>
                <a:cubicBezTo>
                  <a:pt x="1071326" y="5622019"/>
                  <a:pt x="991383" y="5701962"/>
                  <a:pt x="892768" y="5701962"/>
                </a:cubicBezTo>
                <a:lnTo>
                  <a:pt x="663866" y="5701962"/>
                </a:lnTo>
                <a:lnTo>
                  <a:pt x="535662" y="6111246"/>
                </a:lnTo>
                <a:lnTo>
                  <a:pt x="407459" y="5701962"/>
                </a:lnTo>
                <a:lnTo>
                  <a:pt x="178558" y="5701962"/>
                </a:lnTo>
                <a:cubicBezTo>
                  <a:pt x="79943" y="5701962"/>
                  <a:pt x="0" y="5622019"/>
                  <a:pt x="0" y="5523404"/>
                </a:cubicBezTo>
                <a:lnTo>
                  <a:pt x="0" y="178558"/>
                </a:lnTo>
                <a:cubicBezTo>
                  <a:pt x="0" y="79943"/>
                  <a:pt x="79943" y="0"/>
                  <a:pt x="178558" y="0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97CE810A-CFCE-C770-8D2F-F9C594874D48}"/>
              </a:ext>
            </a:extLst>
          </p:cNvPr>
          <p:cNvSpPr txBox="1"/>
          <p:nvPr/>
        </p:nvSpPr>
        <p:spPr>
          <a:xfrm>
            <a:off x="586984" y="1103912"/>
            <a:ext cx="615553" cy="7402879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2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ご協力をよろしくお願い致します。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2D8ACE9-8843-AFF8-D1DD-7C827077F225}"/>
              </a:ext>
            </a:extLst>
          </p:cNvPr>
          <p:cNvSpPr txBox="1"/>
          <p:nvPr/>
        </p:nvSpPr>
        <p:spPr>
          <a:xfrm>
            <a:off x="1531257" y="571829"/>
            <a:ext cx="4124206" cy="8725778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2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お客様各位</a:t>
            </a:r>
          </a:p>
          <a:p>
            <a:pPr algn="l">
              <a:spcAft>
                <a:spcPts val="1800"/>
              </a:spcAft>
            </a:pPr>
            <a:r>
              <a:rPr lang="ja-JP" altLang="en-US" sz="2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平素は格別のご高配を賜り厚く御礼申し上げます。</a:t>
            </a:r>
          </a:p>
          <a:p>
            <a:pPr algn="l">
              <a:spcAft>
                <a:spcPts val="1800"/>
              </a:spcAft>
            </a:pPr>
            <a:r>
              <a:rPr lang="ja-JP" altLang="en-US" sz="2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この度、原材料の高騰などにより、やむなく価格改定を実施させていただきました。</a:t>
            </a:r>
          </a:p>
          <a:p>
            <a:pPr algn="l">
              <a:spcAft>
                <a:spcPts val="1800"/>
              </a:spcAft>
            </a:pPr>
            <a:r>
              <a:rPr lang="ja-JP" altLang="en-US" sz="2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お客様にはご理解、ご協力の程よろしくお願い申し上げます。</a:t>
            </a:r>
          </a:p>
          <a:p>
            <a:pPr algn="r">
              <a:spcAft>
                <a:spcPts val="1800"/>
              </a:spcAft>
            </a:pPr>
            <a:r>
              <a:rPr lang="ja-JP" altLang="en-US" sz="2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店主</a:t>
            </a: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354F3C05-1F67-E00D-52A7-72311AE3B417}"/>
              </a:ext>
            </a:extLst>
          </p:cNvPr>
          <p:cNvGrpSpPr/>
          <p:nvPr/>
        </p:nvGrpSpPr>
        <p:grpSpPr>
          <a:xfrm>
            <a:off x="364076" y="7541768"/>
            <a:ext cx="1061367" cy="1763671"/>
            <a:chOff x="7522432" y="3547046"/>
            <a:chExt cx="1735798" cy="2884371"/>
          </a:xfrm>
        </p:grpSpPr>
        <p:sp>
          <p:nvSpPr>
            <p:cNvPr id="45" name="涙形 64">
              <a:extLst>
                <a:ext uri="{FF2B5EF4-FFF2-40B4-BE49-F238E27FC236}">
                  <a16:creationId xmlns:a16="http://schemas.microsoft.com/office/drawing/2014/main" id="{AAC2B63E-00C1-3B4D-ECE0-E8EFDB2F4F81}"/>
                </a:ext>
              </a:extLst>
            </p:cNvPr>
            <p:cNvSpPr/>
            <p:nvPr/>
          </p:nvSpPr>
          <p:spPr bwMode="auto">
            <a:xfrm>
              <a:off x="7837227" y="6141578"/>
              <a:ext cx="445974" cy="289839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涙形 64">
              <a:extLst>
                <a:ext uri="{FF2B5EF4-FFF2-40B4-BE49-F238E27FC236}">
                  <a16:creationId xmlns:a16="http://schemas.microsoft.com/office/drawing/2014/main" id="{B5D760B1-43E1-2A80-2243-A008DA328943}"/>
                </a:ext>
              </a:extLst>
            </p:cNvPr>
            <p:cNvSpPr/>
            <p:nvPr/>
          </p:nvSpPr>
          <p:spPr bwMode="auto">
            <a:xfrm flipH="1">
              <a:off x="8458588" y="6141578"/>
              <a:ext cx="445974" cy="289839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円/楕円 304">
              <a:extLst>
                <a:ext uri="{FF2B5EF4-FFF2-40B4-BE49-F238E27FC236}">
                  <a16:creationId xmlns:a16="http://schemas.microsoft.com/office/drawing/2014/main" id="{199A98DA-BB8D-7F2F-E222-D42C7180A8F0}"/>
                </a:ext>
              </a:extLst>
            </p:cNvPr>
            <p:cNvSpPr/>
            <p:nvPr/>
          </p:nvSpPr>
          <p:spPr bwMode="auto">
            <a:xfrm>
              <a:off x="7930290" y="6218929"/>
              <a:ext cx="90056" cy="900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円/楕円 305">
              <a:extLst>
                <a:ext uri="{FF2B5EF4-FFF2-40B4-BE49-F238E27FC236}">
                  <a16:creationId xmlns:a16="http://schemas.microsoft.com/office/drawing/2014/main" id="{2BDE5DDD-8084-BA80-2AB5-E6029F6A4307}"/>
                </a:ext>
              </a:extLst>
            </p:cNvPr>
            <p:cNvSpPr/>
            <p:nvPr/>
          </p:nvSpPr>
          <p:spPr bwMode="auto">
            <a:xfrm>
              <a:off x="8737132" y="6218929"/>
              <a:ext cx="90056" cy="900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 124">
              <a:extLst>
                <a:ext uri="{FF2B5EF4-FFF2-40B4-BE49-F238E27FC236}">
                  <a16:creationId xmlns:a16="http://schemas.microsoft.com/office/drawing/2014/main" id="{6D2B272D-BC99-606C-AF18-A35C7F8A7C29}"/>
                </a:ext>
              </a:extLst>
            </p:cNvPr>
            <p:cNvSpPr/>
            <p:nvPr/>
          </p:nvSpPr>
          <p:spPr bwMode="auto">
            <a:xfrm rot="10800000" flipH="1">
              <a:off x="7927953" y="5705671"/>
              <a:ext cx="390964" cy="470340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 125">
              <a:extLst>
                <a:ext uri="{FF2B5EF4-FFF2-40B4-BE49-F238E27FC236}">
                  <a16:creationId xmlns:a16="http://schemas.microsoft.com/office/drawing/2014/main" id="{F1909163-56F8-8F47-BD98-4156781FBB92}"/>
                </a:ext>
              </a:extLst>
            </p:cNvPr>
            <p:cNvSpPr/>
            <p:nvPr/>
          </p:nvSpPr>
          <p:spPr bwMode="auto">
            <a:xfrm rot="10800000">
              <a:off x="8417757" y="5705670"/>
              <a:ext cx="390962" cy="470340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A8A3743E-39D2-4A8C-467B-6ECD266CBCB5}"/>
                </a:ext>
              </a:extLst>
            </p:cNvPr>
            <p:cNvGrpSpPr/>
            <p:nvPr/>
          </p:nvGrpSpPr>
          <p:grpSpPr>
            <a:xfrm>
              <a:off x="7522432" y="3547046"/>
              <a:ext cx="1735798" cy="2497057"/>
              <a:chOff x="7105589" y="3547046"/>
              <a:chExt cx="1735798" cy="2497057"/>
            </a:xfrm>
          </p:grpSpPr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E3A9CD2D-E1FE-546F-261E-105CA5667789}"/>
                  </a:ext>
                </a:extLst>
              </p:cNvPr>
              <p:cNvGrpSpPr/>
              <p:nvPr/>
            </p:nvGrpSpPr>
            <p:grpSpPr>
              <a:xfrm flipH="1">
                <a:off x="8396871" y="4228457"/>
                <a:ext cx="444516" cy="457477"/>
                <a:chOff x="8472560" y="1251585"/>
                <a:chExt cx="225670" cy="232250"/>
              </a:xfrm>
            </p:grpSpPr>
            <p:sp>
              <p:nvSpPr>
                <p:cNvPr id="98" name="円/楕円 342">
                  <a:extLst>
                    <a:ext uri="{FF2B5EF4-FFF2-40B4-BE49-F238E27FC236}">
                      <a16:creationId xmlns:a16="http://schemas.microsoft.com/office/drawing/2014/main" id="{42078F4F-E3B3-6D33-C970-5928E125736E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円/楕円 343">
                  <a:extLst>
                    <a:ext uri="{FF2B5EF4-FFF2-40B4-BE49-F238E27FC236}">
                      <a16:creationId xmlns:a16="http://schemas.microsoft.com/office/drawing/2014/main" id="{F2245D22-50CD-A276-EEB4-82F8A6EEDA50}"/>
                    </a:ext>
                  </a:extLst>
                </p:cNvPr>
                <p:cNvSpPr/>
                <p:nvPr/>
              </p:nvSpPr>
              <p:spPr bwMode="auto">
                <a:xfrm>
                  <a:off x="851289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429313EE-50E6-3243-9943-E7AA8BC2D6F4}"/>
                  </a:ext>
                </a:extLst>
              </p:cNvPr>
              <p:cNvGrpSpPr/>
              <p:nvPr/>
            </p:nvGrpSpPr>
            <p:grpSpPr>
              <a:xfrm>
                <a:off x="7105589" y="4228457"/>
                <a:ext cx="444516" cy="457477"/>
                <a:chOff x="8472558" y="1251585"/>
                <a:chExt cx="225670" cy="232250"/>
              </a:xfrm>
            </p:grpSpPr>
            <p:sp>
              <p:nvSpPr>
                <p:cNvPr id="96" name="円/楕円 340">
                  <a:extLst>
                    <a:ext uri="{FF2B5EF4-FFF2-40B4-BE49-F238E27FC236}">
                      <a16:creationId xmlns:a16="http://schemas.microsoft.com/office/drawing/2014/main" id="{FC06B0C0-27EA-0666-04ED-5B55ED4A7F11}"/>
                    </a:ext>
                  </a:extLst>
                </p:cNvPr>
                <p:cNvSpPr/>
                <p:nvPr/>
              </p:nvSpPr>
              <p:spPr bwMode="auto">
                <a:xfrm>
                  <a:off x="8472558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円/楕円 341">
                  <a:extLst>
                    <a:ext uri="{FF2B5EF4-FFF2-40B4-BE49-F238E27FC236}">
                      <a16:creationId xmlns:a16="http://schemas.microsoft.com/office/drawing/2014/main" id="{4A62A822-4403-9651-8171-4B6FA8C7977F}"/>
                    </a:ext>
                  </a:extLst>
                </p:cNvPr>
                <p:cNvSpPr/>
                <p:nvPr/>
              </p:nvSpPr>
              <p:spPr bwMode="auto">
                <a:xfrm>
                  <a:off x="8512682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" name="片側の 2 つの角を丸めた四角形 129">
                <a:extLst>
                  <a:ext uri="{FF2B5EF4-FFF2-40B4-BE49-F238E27FC236}">
                    <a16:creationId xmlns:a16="http://schemas.microsoft.com/office/drawing/2014/main" id="{1DA2B3D6-613F-86A6-611F-6F19182DDA99}"/>
                  </a:ext>
                </a:extLst>
              </p:cNvPr>
              <p:cNvSpPr/>
              <p:nvPr/>
            </p:nvSpPr>
            <p:spPr bwMode="auto">
              <a:xfrm>
                <a:off x="7485409" y="4531017"/>
                <a:ext cx="975140" cy="9052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B0F0"/>
                </a:fgClr>
                <a:bgClr>
                  <a:schemeClr val="accent5">
                    <a:lumMod val="90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片側の 2 つの角を丸めた四角形 130">
                <a:extLst>
                  <a:ext uri="{FF2B5EF4-FFF2-40B4-BE49-F238E27FC236}">
                    <a16:creationId xmlns:a16="http://schemas.microsoft.com/office/drawing/2014/main" id="{34E7C6A2-4A5F-A747-8F43-EF66F385663C}"/>
                  </a:ext>
                </a:extLst>
              </p:cNvPr>
              <p:cNvSpPr/>
              <p:nvPr/>
            </p:nvSpPr>
            <p:spPr bwMode="auto">
              <a:xfrm>
                <a:off x="7519685" y="5438492"/>
                <a:ext cx="902954" cy="60561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pattFill prst="dkVert">
                <a:fgClr>
                  <a:srgbClr val="00B0F0"/>
                </a:fgClr>
                <a:bgClr>
                  <a:schemeClr val="accent5">
                    <a:lumMod val="90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片側の 2 つの角を丸めた四角形 131">
                <a:extLst>
                  <a:ext uri="{FF2B5EF4-FFF2-40B4-BE49-F238E27FC236}">
                    <a16:creationId xmlns:a16="http://schemas.microsoft.com/office/drawing/2014/main" id="{ACD8E8A8-AD66-7ECC-D1F9-4A435BF6B236}"/>
                  </a:ext>
                </a:extLst>
              </p:cNvPr>
              <p:cNvSpPr/>
              <p:nvPr/>
            </p:nvSpPr>
            <p:spPr bwMode="auto">
              <a:xfrm>
                <a:off x="7595883" y="5441993"/>
                <a:ext cx="750556" cy="527008"/>
              </a:xfrm>
              <a:prstGeom prst="round2SameRect">
                <a:avLst>
                  <a:gd name="adj1" fmla="val 0"/>
                  <a:gd name="adj2" fmla="val 47213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218DB187-EA02-A009-3CA3-F70084B23609}"/>
                  </a:ext>
                </a:extLst>
              </p:cNvPr>
              <p:cNvGrpSpPr/>
              <p:nvPr/>
            </p:nvGrpSpPr>
            <p:grpSpPr>
              <a:xfrm>
                <a:off x="7588063" y="4942971"/>
                <a:ext cx="643180" cy="813454"/>
                <a:chOff x="8576672" y="1680137"/>
                <a:chExt cx="326527" cy="412971"/>
              </a:xfrm>
            </p:grpSpPr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E4165F0A-6456-48FF-00C1-58A377C4E9D1}"/>
                    </a:ext>
                  </a:extLst>
                </p:cNvPr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solidFill>
                  <a:schemeClr val="tx1"/>
                </a:solidFill>
              </p:grpSpPr>
              <p:sp>
                <p:nvSpPr>
                  <p:cNvPr id="90" name="角丸四角形 163">
                    <a:extLst>
                      <a:ext uri="{FF2B5EF4-FFF2-40B4-BE49-F238E27FC236}">
                        <a16:creationId xmlns:a16="http://schemas.microsoft.com/office/drawing/2014/main" id="{AE3E4FBE-02B5-7778-9786-FF380D36A0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1" name="角丸四角形 164">
                    <a:extLst>
                      <a:ext uri="{FF2B5EF4-FFF2-40B4-BE49-F238E27FC236}">
                        <a16:creationId xmlns:a16="http://schemas.microsoft.com/office/drawing/2014/main" id="{E29BF7D7-358A-0589-77FD-DFD461ED7DED}"/>
                      </a:ext>
                    </a:extLst>
                  </p:cNvPr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2" name="角丸四角形 165">
                    <a:extLst>
                      <a:ext uri="{FF2B5EF4-FFF2-40B4-BE49-F238E27FC236}">
                        <a16:creationId xmlns:a16="http://schemas.microsoft.com/office/drawing/2014/main" id="{4408D156-98D2-9597-CFAB-21F50D26FD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3" name="角丸四角形 166">
                    <a:extLst>
                      <a:ext uri="{FF2B5EF4-FFF2-40B4-BE49-F238E27FC236}">
                        <a16:creationId xmlns:a16="http://schemas.microsoft.com/office/drawing/2014/main" id="{A249F747-678E-8490-91EF-CFEB3F04D325}"/>
                      </a:ext>
                    </a:extLst>
                  </p:cNvPr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4" name="角丸四角形 167">
                    <a:extLst>
                      <a:ext uri="{FF2B5EF4-FFF2-40B4-BE49-F238E27FC236}">
                        <a16:creationId xmlns:a16="http://schemas.microsoft.com/office/drawing/2014/main" id="{BB8EE4E4-BB69-0F77-07D7-DA70214FE93B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5" name="角丸四角形 168">
                    <a:extLst>
                      <a:ext uri="{FF2B5EF4-FFF2-40B4-BE49-F238E27FC236}">
                        <a16:creationId xmlns:a16="http://schemas.microsoft.com/office/drawing/2014/main" id="{323232AE-39EF-906B-B8F9-40CD27B7AB7E}"/>
                      </a:ext>
                    </a:extLst>
                  </p:cNvPr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56CF141A-4B58-A54F-637B-78666ACB56E7}"/>
                    </a:ext>
                  </a:extLst>
                </p:cNvPr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solidFill>
                  <a:srgbClr val="FFCC99"/>
                </a:solidFill>
              </p:grpSpPr>
              <p:sp>
                <p:nvSpPr>
                  <p:cNvPr id="84" name="角丸四角形 157">
                    <a:extLst>
                      <a:ext uri="{FF2B5EF4-FFF2-40B4-BE49-F238E27FC236}">
                        <a16:creationId xmlns:a16="http://schemas.microsoft.com/office/drawing/2014/main" id="{12C3EC53-2E82-6178-5EB1-102C1F4146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5" name="角丸四角形 158">
                    <a:extLst>
                      <a:ext uri="{FF2B5EF4-FFF2-40B4-BE49-F238E27FC236}">
                        <a16:creationId xmlns:a16="http://schemas.microsoft.com/office/drawing/2014/main" id="{5A72496F-9831-0262-9472-8C8571FC82B5}"/>
                      </a:ext>
                    </a:extLst>
                  </p:cNvPr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6" name="角丸四角形 159">
                    <a:extLst>
                      <a:ext uri="{FF2B5EF4-FFF2-40B4-BE49-F238E27FC236}">
                        <a16:creationId xmlns:a16="http://schemas.microsoft.com/office/drawing/2014/main" id="{6CC28ABC-5D8E-6CD6-BCDE-E5F6567647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7" name="角丸四角形 160">
                    <a:extLst>
                      <a:ext uri="{FF2B5EF4-FFF2-40B4-BE49-F238E27FC236}">
                        <a16:creationId xmlns:a16="http://schemas.microsoft.com/office/drawing/2014/main" id="{0C0E2136-C8EC-1165-44AA-A85B59A0FCFD}"/>
                      </a:ext>
                    </a:extLst>
                  </p:cNvPr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8" name="角丸四角形 161">
                    <a:extLst>
                      <a:ext uri="{FF2B5EF4-FFF2-40B4-BE49-F238E27FC236}">
                        <a16:creationId xmlns:a16="http://schemas.microsoft.com/office/drawing/2014/main" id="{C4E1ACE1-C5B3-9404-3867-DC4B6F1EEABE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9" name="角丸四角形 162">
                    <a:extLst>
                      <a:ext uri="{FF2B5EF4-FFF2-40B4-BE49-F238E27FC236}">
                        <a16:creationId xmlns:a16="http://schemas.microsoft.com/office/drawing/2014/main" id="{3E74CB9E-554B-F818-D637-082CAC7A08B2}"/>
                      </a:ext>
                    </a:extLst>
                  </p:cNvPr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83" name="台形 441">
                  <a:extLst>
                    <a:ext uri="{FF2B5EF4-FFF2-40B4-BE49-F238E27FC236}">
                      <a16:creationId xmlns:a16="http://schemas.microsoft.com/office/drawing/2014/main" id="{15C74F76-F6F4-53AA-9597-C4BFC795FD6C}"/>
                    </a:ext>
                  </a:extLst>
                </p:cNvPr>
                <p:cNvSpPr/>
                <p:nvPr/>
              </p:nvSpPr>
              <p:spPr bwMode="auto">
                <a:xfrm rot="9000000">
                  <a:off x="8576672" y="1680137"/>
                  <a:ext cx="181718" cy="233637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pattFill prst="dkVert">
                  <a:fgClr>
                    <a:srgbClr val="00B0F0"/>
                  </a:fgClr>
                  <a:bgClr>
                    <a:schemeClr val="accent5">
                      <a:lumMod val="90000"/>
                    </a:schemeClr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A0E67BC2-BEE9-0513-170A-5C83189118A9}"/>
                  </a:ext>
                </a:extLst>
              </p:cNvPr>
              <p:cNvGrpSpPr/>
              <p:nvPr/>
            </p:nvGrpSpPr>
            <p:grpSpPr>
              <a:xfrm flipH="1">
                <a:off x="7720908" y="4942971"/>
                <a:ext cx="643180" cy="813454"/>
                <a:chOff x="8576672" y="1680137"/>
                <a:chExt cx="326527" cy="412971"/>
              </a:xfrm>
            </p:grpSpPr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1366C846-B2F4-FBAB-FCCC-60E370D2CCC9}"/>
                    </a:ext>
                  </a:extLst>
                </p:cNvPr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solidFill>
                  <a:schemeClr val="tx1"/>
                </a:solidFill>
              </p:grpSpPr>
              <p:sp>
                <p:nvSpPr>
                  <p:cNvPr id="75" name="角丸四角形 148">
                    <a:extLst>
                      <a:ext uri="{FF2B5EF4-FFF2-40B4-BE49-F238E27FC236}">
                        <a16:creationId xmlns:a16="http://schemas.microsoft.com/office/drawing/2014/main" id="{585E0740-4106-9CAE-7554-713CFF6610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6" name="角丸四角形 149">
                    <a:extLst>
                      <a:ext uri="{FF2B5EF4-FFF2-40B4-BE49-F238E27FC236}">
                        <a16:creationId xmlns:a16="http://schemas.microsoft.com/office/drawing/2014/main" id="{E3FBF4F4-8FC8-F684-9B8B-639278AC683D}"/>
                      </a:ext>
                    </a:extLst>
                  </p:cNvPr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7" name="角丸四角形 150">
                    <a:extLst>
                      <a:ext uri="{FF2B5EF4-FFF2-40B4-BE49-F238E27FC236}">
                        <a16:creationId xmlns:a16="http://schemas.microsoft.com/office/drawing/2014/main" id="{FD6FF9B3-58B7-8F85-35C2-B2B4D4B66C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8" name="角丸四角形 151">
                    <a:extLst>
                      <a:ext uri="{FF2B5EF4-FFF2-40B4-BE49-F238E27FC236}">
                        <a16:creationId xmlns:a16="http://schemas.microsoft.com/office/drawing/2014/main" id="{788894B8-B1D8-E6D5-1ACF-437F46206344}"/>
                      </a:ext>
                    </a:extLst>
                  </p:cNvPr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9" name="角丸四角形 152">
                    <a:extLst>
                      <a:ext uri="{FF2B5EF4-FFF2-40B4-BE49-F238E27FC236}">
                        <a16:creationId xmlns:a16="http://schemas.microsoft.com/office/drawing/2014/main" id="{64853F35-3D1E-2426-5654-47DCBBEAB023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0" name="角丸四角形 153">
                    <a:extLst>
                      <a:ext uri="{FF2B5EF4-FFF2-40B4-BE49-F238E27FC236}">
                        <a16:creationId xmlns:a16="http://schemas.microsoft.com/office/drawing/2014/main" id="{D433BC52-740E-2EE7-BD45-5E76804AFE64}"/>
                      </a:ext>
                    </a:extLst>
                  </p:cNvPr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D5B757B6-8356-E461-16E3-4615E606F4DE}"/>
                    </a:ext>
                  </a:extLst>
                </p:cNvPr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solidFill>
                  <a:srgbClr val="FFCC99"/>
                </a:solidFill>
              </p:grpSpPr>
              <p:sp>
                <p:nvSpPr>
                  <p:cNvPr id="69" name="角丸四角形 142">
                    <a:extLst>
                      <a:ext uri="{FF2B5EF4-FFF2-40B4-BE49-F238E27FC236}">
                        <a16:creationId xmlns:a16="http://schemas.microsoft.com/office/drawing/2014/main" id="{EEF01565-7815-FCDB-249A-03DB8810C6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0" name="角丸四角形 143">
                    <a:extLst>
                      <a:ext uri="{FF2B5EF4-FFF2-40B4-BE49-F238E27FC236}">
                        <a16:creationId xmlns:a16="http://schemas.microsoft.com/office/drawing/2014/main" id="{2C038CBF-B136-18B7-CB00-E1D023C8A60F}"/>
                      </a:ext>
                    </a:extLst>
                  </p:cNvPr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1" name="角丸四角形 144">
                    <a:extLst>
                      <a:ext uri="{FF2B5EF4-FFF2-40B4-BE49-F238E27FC236}">
                        <a16:creationId xmlns:a16="http://schemas.microsoft.com/office/drawing/2014/main" id="{BFF9564E-F209-FACB-F08A-1A7A47AFA4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2" name="角丸四角形 145">
                    <a:extLst>
                      <a:ext uri="{FF2B5EF4-FFF2-40B4-BE49-F238E27FC236}">
                        <a16:creationId xmlns:a16="http://schemas.microsoft.com/office/drawing/2014/main" id="{6A39294D-17E6-A958-2581-14F74BBB489E}"/>
                      </a:ext>
                    </a:extLst>
                  </p:cNvPr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3" name="角丸四角形 146">
                    <a:extLst>
                      <a:ext uri="{FF2B5EF4-FFF2-40B4-BE49-F238E27FC236}">
                        <a16:creationId xmlns:a16="http://schemas.microsoft.com/office/drawing/2014/main" id="{BD29356E-537A-12C0-5F1B-38171808F5A1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4" name="角丸四角形 147">
                    <a:extLst>
                      <a:ext uri="{FF2B5EF4-FFF2-40B4-BE49-F238E27FC236}">
                        <a16:creationId xmlns:a16="http://schemas.microsoft.com/office/drawing/2014/main" id="{0A4F44A6-6212-C71B-1793-8EC911F61A6A}"/>
                      </a:ext>
                    </a:extLst>
                  </p:cNvPr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68" name="台形 441">
                  <a:extLst>
                    <a:ext uri="{FF2B5EF4-FFF2-40B4-BE49-F238E27FC236}">
                      <a16:creationId xmlns:a16="http://schemas.microsoft.com/office/drawing/2014/main" id="{1BC9A952-C862-B411-6C90-AB612A8B4D65}"/>
                    </a:ext>
                  </a:extLst>
                </p:cNvPr>
                <p:cNvSpPr/>
                <p:nvPr/>
              </p:nvSpPr>
              <p:spPr bwMode="auto">
                <a:xfrm rot="9000000">
                  <a:off x="8576672" y="1680137"/>
                  <a:ext cx="181718" cy="233637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pattFill prst="dkVert">
                  <a:fgClr>
                    <a:srgbClr val="00B0F0"/>
                  </a:fgClr>
                  <a:bgClr>
                    <a:schemeClr val="accent5">
                      <a:lumMod val="90000"/>
                    </a:schemeClr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1" name="円/楕円 303">
                <a:extLst>
                  <a:ext uri="{FF2B5EF4-FFF2-40B4-BE49-F238E27FC236}">
                    <a16:creationId xmlns:a16="http://schemas.microsoft.com/office/drawing/2014/main" id="{D8E0E54F-0112-E677-1597-C2F7B62D9147}"/>
                  </a:ext>
                </a:extLst>
              </p:cNvPr>
              <p:cNvSpPr/>
              <p:nvPr/>
            </p:nvSpPr>
            <p:spPr bwMode="auto">
              <a:xfrm>
                <a:off x="7330454" y="3685038"/>
                <a:ext cx="1285053" cy="1285053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台形 61">
                <a:extLst>
                  <a:ext uri="{FF2B5EF4-FFF2-40B4-BE49-F238E27FC236}">
                    <a16:creationId xmlns:a16="http://schemas.microsoft.com/office/drawing/2014/main" id="{6625989A-AAD5-3E59-A84D-01B4A2E226AC}"/>
                  </a:ext>
                </a:extLst>
              </p:cNvPr>
              <p:cNvSpPr/>
              <p:nvPr/>
            </p:nvSpPr>
            <p:spPr bwMode="auto">
              <a:xfrm>
                <a:off x="7184016" y="3547046"/>
                <a:ext cx="1577928" cy="731703"/>
              </a:xfrm>
              <a:prstGeom prst="trapezoid">
                <a:avLst>
                  <a:gd name="adj" fmla="val 65513"/>
                </a:avLst>
              </a:prstGeom>
              <a:pattFill prst="plaid">
                <a:fgClr>
                  <a:srgbClr val="0070C0"/>
                </a:fgClr>
                <a:bgClr>
                  <a:srgbClr val="002060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アーチ 62">
                <a:extLst>
                  <a:ext uri="{FF2B5EF4-FFF2-40B4-BE49-F238E27FC236}">
                    <a16:creationId xmlns:a16="http://schemas.microsoft.com/office/drawing/2014/main" id="{12386764-1B75-4BB0-39E9-C8679E9228CC}"/>
                  </a:ext>
                </a:extLst>
              </p:cNvPr>
              <p:cNvSpPr/>
              <p:nvPr/>
            </p:nvSpPr>
            <p:spPr bwMode="auto">
              <a:xfrm>
                <a:off x="7800461" y="4476509"/>
                <a:ext cx="337913" cy="337913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アーチ 63">
                <a:extLst>
                  <a:ext uri="{FF2B5EF4-FFF2-40B4-BE49-F238E27FC236}">
                    <a16:creationId xmlns:a16="http://schemas.microsoft.com/office/drawing/2014/main" id="{138B9CCD-F7F2-F55E-BD20-002093F04B9A}"/>
                  </a:ext>
                </a:extLst>
              </p:cNvPr>
              <p:cNvSpPr/>
              <p:nvPr/>
            </p:nvSpPr>
            <p:spPr bwMode="auto">
              <a:xfrm>
                <a:off x="7451561" y="4209392"/>
                <a:ext cx="448861" cy="337913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アーチ 64">
                <a:extLst>
                  <a:ext uri="{FF2B5EF4-FFF2-40B4-BE49-F238E27FC236}">
                    <a16:creationId xmlns:a16="http://schemas.microsoft.com/office/drawing/2014/main" id="{8018198F-A4E4-5F08-8440-A388C0529D95}"/>
                  </a:ext>
                </a:extLst>
              </p:cNvPr>
              <p:cNvSpPr/>
              <p:nvPr/>
            </p:nvSpPr>
            <p:spPr bwMode="auto">
              <a:xfrm>
                <a:off x="8055697" y="4209392"/>
                <a:ext cx="448861" cy="337913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16067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2594D97A-3DD1-40CB-A04A-7098CF2D0386}"/>
              </a:ext>
            </a:extLst>
          </p:cNvPr>
          <p:cNvSpPr/>
          <p:nvPr/>
        </p:nvSpPr>
        <p:spPr>
          <a:xfrm>
            <a:off x="295275" y="310897"/>
            <a:ext cx="6284075" cy="9277618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四角形: 上の 2 つの角を丸める 3">
            <a:extLst>
              <a:ext uri="{FF2B5EF4-FFF2-40B4-BE49-F238E27FC236}">
                <a16:creationId xmlns:a16="http://schemas.microsoft.com/office/drawing/2014/main" id="{C1FFECE0-0561-8394-333E-09417F72591C}"/>
              </a:ext>
            </a:extLst>
          </p:cNvPr>
          <p:cNvSpPr/>
          <p:nvPr/>
        </p:nvSpPr>
        <p:spPr>
          <a:xfrm>
            <a:off x="295275" y="310897"/>
            <a:ext cx="6284075" cy="940215"/>
          </a:xfrm>
          <a:prstGeom prst="round2SameRect">
            <a:avLst>
              <a:gd name="adj1" fmla="val 10812"/>
              <a:gd name="adj2" fmla="val 0"/>
            </a:avLst>
          </a:prstGeom>
          <a:solidFill>
            <a:srgbClr val="0070C0"/>
          </a:solidFill>
          <a:ln w="190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EE12B6D-5B46-02C1-B34A-48293DC40AF4}"/>
              </a:ext>
            </a:extLst>
          </p:cNvPr>
          <p:cNvSpPr txBox="1"/>
          <p:nvPr/>
        </p:nvSpPr>
        <p:spPr>
          <a:xfrm>
            <a:off x="441721" y="420115"/>
            <a:ext cx="6082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価格改定のお知らせ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772A2E6-2B8F-7F1C-BCA8-F6DC5621C826}"/>
              </a:ext>
            </a:extLst>
          </p:cNvPr>
          <p:cNvSpPr txBox="1"/>
          <p:nvPr/>
        </p:nvSpPr>
        <p:spPr>
          <a:xfrm>
            <a:off x="670194" y="1731036"/>
            <a:ext cx="5634344" cy="710963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36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お客様各位</a:t>
            </a:r>
          </a:p>
          <a:p>
            <a:pPr algn="l">
              <a:spcAft>
                <a:spcPts val="1800"/>
              </a:spcAft>
            </a:pPr>
            <a:r>
              <a:rPr lang="ja-JP" altLang="en-US" sz="36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平素は格別のご高配を賜り厚く御礼申し上げます。</a:t>
            </a:r>
          </a:p>
          <a:p>
            <a:pPr algn="l">
              <a:spcAft>
                <a:spcPts val="1800"/>
              </a:spcAft>
            </a:pPr>
            <a:r>
              <a:rPr lang="ja-JP" altLang="en-US" sz="3600" dirty="0">
                <a:ln w="38100">
                  <a:noFill/>
                </a:ln>
                <a:effectLst/>
              </a:rPr>
              <a:t>この度、原材料の高騰などにより、やむなく価格改定を実施させていただきました。</a:t>
            </a:r>
          </a:p>
          <a:p>
            <a:pPr algn="l">
              <a:spcAft>
                <a:spcPts val="1800"/>
              </a:spcAft>
            </a:pPr>
            <a:r>
              <a:rPr lang="ja-JP" altLang="en-US" sz="36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お客様にはご理解、ご協力の程よろしくお願い申し上げます。</a:t>
            </a:r>
          </a:p>
          <a:p>
            <a:pPr algn="r">
              <a:spcAft>
                <a:spcPts val="1800"/>
              </a:spcAft>
            </a:pPr>
            <a:r>
              <a:rPr lang="ja-JP" altLang="en-US" sz="36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店主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D22BCA5-54FD-3909-76DD-CA0C597E8FF8}"/>
              </a:ext>
            </a:extLst>
          </p:cNvPr>
          <p:cNvGrpSpPr/>
          <p:nvPr/>
        </p:nvGrpSpPr>
        <p:grpSpPr>
          <a:xfrm>
            <a:off x="1504404" y="5583070"/>
            <a:ext cx="3849192" cy="3721278"/>
            <a:chOff x="6874466" y="4503269"/>
            <a:chExt cx="2181999" cy="2109490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CB06F15B-D687-61C8-70A9-EFC19ED35A12}"/>
                </a:ext>
              </a:extLst>
            </p:cNvPr>
            <p:cNvSpPr/>
            <p:nvPr/>
          </p:nvSpPr>
          <p:spPr bwMode="auto">
            <a:xfrm>
              <a:off x="6898590" y="4503269"/>
              <a:ext cx="2109490" cy="210949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B4A6C28-F4DE-0EC0-DE96-6B58C720888F}"/>
                </a:ext>
              </a:extLst>
            </p:cNvPr>
            <p:cNvGrpSpPr/>
            <p:nvPr/>
          </p:nvGrpSpPr>
          <p:grpSpPr>
            <a:xfrm>
              <a:off x="6874466" y="4649421"/>
              <a:ext cx="1054351" cy="1752020"/>
              <a:chOff x="1441395" y="237570"/>
              <a:chExt cx="1304653" cy="2167947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B094730B-DE90-DCCA-F85E-8AC1DF93BF95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121" name="月 120">
                  <a:extLst>
                    <a:ext uri="{FF2B5EF4-FFF2-40B4-BE49-F238E27FC236}">
                      <a16:creationId xmlns:a16="http://schemas.microsoft.com/office/drawing/2014/main" id="{CB9F625C-4B23-D937-B934-188D99631943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" name="月 121">
                  <a:extLst>
                    <a:ext uri="{FF2B5EF4-FFF2-40B4-BE49-F238E27FC236}">
                      <a16:creationId xmlns:a16="http://schemas.microsoft.com/office/drawing/2014/main" id="{C619D517-5D3D-1B84-B697-95E6A652F96F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D10899F8-DECE-FF32-A2D5-B0C812621304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5EDF9982-5AAA-1F28-98DD-D7B16F62558A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" name="月 119">
                  <a:extLst>
                    <a:ext uri="{FF2B5EF4-FFF2-40B4-BE49-F238E27FC236}">
                      <a16:creationId xmlns:a16="http://schemas.microsoft.com/office/drawing/2014/main" id="{F9A16715-5977-A150-EDB7-7B35268A7799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5" name="涙形 64">
                <a:extLst>
                  <a:ext uri="{FF2B5EF4-FFF2-40B4-BE49-F238E27FC236}">
                    <a16:creationId xmlns:a16="http://schemas.microsoft.com/office/drawing/2014/main" id="{9F486396-990D-B1EC-37F7-40D93454368E}"/>
                  </a:ext>
                </a:extLst>
              </p:cNvPr>
              <p:cNvSpPr/>
              <p:nvPr/>
            </p:nvSpPr>
            <p:spPr bwMode="auto">
              <a:xfrm>
                <a:off x="1758135" y="2187669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 295">
                <a:extLst>
                  <a:ext uri="{FF2B5EF4-FFF2-40B4-BE49-F238E27FC236}">
                    <a16:creationId xmlns:a16="http://schemas.microsoft.com/office/drawing/2014/main" id="{73CF17C8-A63D-C628-1380-3AA9BA5D3B1B}"/>
                  </a:ext>
                </a:extLst>
              </p:cNvPr>
              <p:cNvSpPr/>
              <p:nvPr/>
            </p:nvSpPr>
            <p:spPr bwMode="auto">
              <a:xfrm>
                <a:off x="1854077" y="1871595"/>
                <a:ext cx="239261" cy="314130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 296">
                <a:extLst>
                  <a:ext uri="{FF2B5EF4-FFF2-40B4-BE49-F238E27FC236}">
                    <a16:creationId xmlns:a16="http://schemas.microsoft.com/office/drawing/2014/main" id="{CE85F1E7-57C6-C5EF-1AA3-3FD1506655F9}"/>
                  </a:ext>
                </a:extLst>
              </p:cNvPr>
              <p:cNvSpPr/>
              <p:nvPr/>
            </p:nvSpPr>
            <p:spPr bwMode="auto">
              <a:xfrm flipH="1">
                <a:off x="2093336" y="1871595"/>
                <a:ext cx="239261" cy="314130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台形 97">
                <a:extLst>
                  <a:ext uri="{FF2B5EF4-FFF2-40B4-BE49-F238E27FC236}">
                    <a16:creationId xmlns:a16="http://schemas.microsoft.com/office/drawing/2014/main" id="{94DD03C3-8F54-CDED-7231-7EA1EB9AC6A3}"/>
                  </a:ext>
                </a:extLst>
              </p:cNvPr>
              <p:cNvSpPr/>
              <p:nvPr/>
            </p:nvSpPr>
            <p:spPr bwMode="auto">
              <a:xfrm>
                <a:off x="1610159" y="1562470"/>
                <a:ext cx="966354" cy="528606"/>
              </a:xfrm>
              <a:prstGeom prst="trapezoid">
                <a:avLst>
                  <a:gd name="adj" fmla="val 34296"/>
                </a:avLst>
              </a:prstGeom>
              <a:solidFill>
                <a:srgbClr val="FF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片側の 2 つの角を丸めた四角形 298">
                <a:extLst>
                  <a:ext uri="{FF2B5EF4-FFF2-40B4-BE49-F238E27FC236}">
                    <a16:creationId xmlns:a16="http://schemas.microsoft.com/office/drawing/2014/main" id="{AF76DA26-9863-5D3E-4D01-B484C922DC69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68042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涙形 64">
                <a:extLst>
                  <a:ext uri="{FF2B5EF4-FFF2-40B4-BE49-F238E27FC236}">
                    <a16:creationId xmlns:a16="http://schemas.microsoft.com/office/drawing/2014/main" id="{409DA0F8-A850-2D02-6E76-0B4413906FF1}"/>
                  </a:ext>
                </a:extLst>
              </p:cNvPr>
              <p:cNvSpPr/>
              <p:nvPr/>
            </p:nvSpPr>
            <p:spPr bwMode="auto">
              <a:xfrm flipH="1">
                <a:off x="2093337" y="2187669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片側の 2 つの角を丸めた四角形 300">
                <a:extLst>
                  <a:ext uri="{FF2B5EF4-FFF2-40B4-BE49-F238E27FC236}">
                    <a16:creationId xmlns:a16="http://schemas.microsoft.com/office/drawing/2014/main" id="{E8D9F4FA-F254-2643-5FEB-B797153B43CC}"/>
                  </a:ext>
                </a:extLst>
              </p:cNvPr>
              <p:cNvSpPr/>
              <p:nvPr/>
            </p:nvSpPr>
            <p:spPr bwMode="auto">
              <a:xfrm>
                <a:off x="1792135" y="1659216"/>
                <a:ext cx="599673" cy="417746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円/楕円 304">
                <a:extLst>
                  <a:ext uri="{FF2B5EF4-FFF2-40B4-BE49-F238E27FC236}">
                    <a16:creationId xmlns:a16="http://schemas.microsoft.com/office/drawing/2014/main" id="{23659BC5-1494-4AF5-BEEF-C5C92A1E7684}"/>
                  </a:ext>
                </a:extLst>
              </p:cNvPr>
              <p:cNvSpPr/>
              <p:nvPr/>
            </p:nvSpPr>
            <p:spPr bwMode="auto">
              <a:xfrm>
                <a:off x="1817592" y="2245807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円/楕円 305">
                <a:extLst>
                  <a:ext uri="{FF2B5EF4-FFF2-40B4-BE49-F238E27FC236}">
                    <a16:creationId xmlns:a16="http://schemas.microsoft.com/office/drawing/2014/main" id="{CFF23046-53F3-C34B-454E-39FFCE54C727}"/>
                  </a:ext>
                </a:extLst>
              </p:cNvPr>
              <p:cNvSpPr/>
              <p:nvPr/>
            </p:nvSpPr>
            <p:spPr bwMode="auto">
              <a:xfrm>
                <a:off x="2302696" y="2245807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角丸四角形 559">
                <a:extLst>
                  <a:ext uri="{FF2B5EF4-FFF2-40B4-BE49-F238E27FC236}">
                    <a16:creationId xmlns:a16="http://schemas.microsoft.com/office/drawing/2014/main" id="{74289941-56FE-4560-B0BD-DAEA9584B71C}"/>
                  </a:ext>
                </a:extLst>
              </p:cNvPr>
              <p:cNvSpPr/>
              <p:nvPr/>
            </p:nvSpPr>
            <p:spPr bwMode="auto">
              <a:xfrm rot="10085881">
                <a:off x="1940476" y="1554681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台形 441">
                <a:extLst>
                  <a:ext uri="{FF2B5EF4-FFF2-40B4-BE49-F238E27FC236}">
                    <a16:creationId xmlns:a16="http://schemas.microsoft.com/office/drawing/2014/main" id="{D01B76AC-7289-812A-AF9F-81D7E9D4C28F}"/>
                  </a:ext>
                </a:extLst>
              </p:cNvPr>
              <p:cNvSpPr/>
              <p:nvPr/>
            </p:nvSpPr>
            <p:spPr bwMode="auto">
              <a:xfrm rot="9000000">
                <a:off x="1800976" y="1266783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角丸四角形 559">
                <a:extLst>
                  <a:ext uri="{FF2B5EF4-FFF2-40B4-BE49-F238E27FC236}">
                    <a16:creationId xmlns:a16="http://schemas.microsoft.com/office/drawing/2014/main" id="{C1BD8B79-2288-846E-75FF-EC6A39630F36}"/>
                  </a:ext>
                </a:extLst>
              </p:cNvPr>
              <p:cNvSpPr/>
              <p:nvPr/>
            </p:nvSpPr>
            <p:spPr bwMode="auto">
              <a:xfrm rot="11514119" flipH="1">
                <a:off x="1937552" y="1554681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台形 441">
                <a:extLst>
                  <a:ext uri="{FF2B5EF4-FFF2-40B4-BE49-F238E27FC236}">
                    <a16:creationId xmlns:a16="http://schemas.microsoft.com/office/drawing/2014/main" id="{E082E1D8-D18E-8EF4-B9F8-992EE44584E5}"/>
                  </a:ext>
                </a:extLst>
              </p:cNvPr>
              <p:cNvSpPr/>
              <p:nvPr/>
            </p:nvSpPr>
            <p:spPr bwMode="auto">
              <a:xfrm rot="12600000" flipH="1">
                <a:off x="2123513" y="1266783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91175095-E196-350B-CE49-91ED2AFE340F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117" name="円/楕円 342">
                  <a:extLst>
                    <a:ext uri="{FF2B5EF4-FFF2-40B4-BE49-F238E27FC236}">
                      <a16:creationId xmlns:a16="http://schemas.microsoft.com/office/drawing/2014/main" id="{1CEC7D15-D6E9-C5D8-88E0-4E649D488BCC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円/楕円 343">
                  <a:extLst>
                    <a:ext uri="{FF2B5EF4-FFF2-40B4-BE49-F238E27FC236}">
                      <a16:creationId xmlns:a16="http://schemas.microsoft.com/office/drawing/2014/main" id="{5120BF75-3445-1B9B-9866-AD8648E00F39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23F56840-A794-46D5-7377-F727EA7DD27D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115" name="円/楕円 340">
                  <a:extLst>
                    <a:ext uri="{FF2B5EF4-FFF2-40B4-BE49-F238E27FC236}">
                      <a16:creationId xmlns:a16="http://schemas.microsoft.com/office/drawing/2014/main" id="{49CE96C7-CF02-4D3E-753F-528C11488CC3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円/楕円 341">
                  <a:extLst>
                    <a:ext uri="{FF2B5EF4-FFF2-40B4-BE49-F238E27FC236}">
                      <a16:creationId xmlns:a16="http://schemas.microsoft.com/office/drawing/2014/main" id="{4BB48ECB-3CC9-F83F-DD08-5ABEEA21C584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0" name="円/楕円 303">
                <a:extLst>
                  <a:ext uri="{FF2B5EF4-FFF2-40B4-BE49-F238E27FC236}">
                    <a16:creationId xmlns:a16="http://schemas.microsoft.com/office/drawing/2014/main" id="{A9A892B5-2846-7A96-5ED5-B8C4BF46879A}"/>
                  </a:ext>
                </a:extLst>
              </p:cNvPr>
              <p:cNvSpPr/>
              <p:nvPr/>
            </p:nvSpPr>
            <p:spPr bwMode="auto">
              <a:xfrm>
                <a:off x="1610403" y="341287"/>
                <a:ext cx="965870" cy="96587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台形 110">
                <a:extLst>
                  <a:ext uri="{FF2B5EF4-FFF2-40B4-BE49-F238E27FC236}">
                    <a16:creationId xmlns:a16="http://schemas.microsoft.com/office/drawing/2014/main" id="{0E0B5359-DA86-9F37-D248-B4C795F42377}"/>
                  </a:ext>
                </a:extLst>
              </p:cNvPr>
              <p:cNvSpPr/>
              <p:nvPr/>
            </p:nvSpPr>
            <p:spPr bwMode="auto">
              <a:xfrm>
                <a:off x="1500337" y="237570"/>
                <a:ext cx="1186001" cy="549962"/>
              </a:xfrm>
              <a:prstGeom prst="trapezoid">
                <a:avLst>
                  <a:gd name="adj" fmla="val 65513"/>
                </a:avLst>
              </a:prstGeom>
              <a:pattFill prst="plaid">
                <a:fgClr>
                  <a:srgbClr val="FF6600"/>
                </a:fgClr>
                <a:bgClr>
                  <a:srgbClr val="FF0000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アーチ 111">
                <a:extLst>
                  <a:ext uri="{FF2B5EF4-FFF2-40B4-BE49-F238E27FC236}">
                    <a16:creationId xmlns:a16="http://schemas.microsoft.com/office/drawing/2014/main" id="{90043DA0-6D21-6141-D902-92E946E970B3}"/>
                  </a:ext>
                </a:extLst>
              </p:cNvPr>
              <p:cNvSpPr/>
              <p:nvPr/>
            </p:nvSpPr>
            <p:spPr bwMode="auto">
              <a:xfrm>
                <a:off x="1963668" y="936172"/>
                <a:ext cx="253981" cy="253981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アーチ 112">
                <a:extLst>
                  <a:ext uri="{FF2B5EF4-FFF2-40B4-BE49-F238E27FC236}">
                    <a16:creationId xmlns:a16="http://schemas.microsoft.com/office/drawing/2014/main" id="{60DF6A68-5E4D-B794-FC7A-2D5159C730DE}"/>
                  </a:ext>
                </a:extLst>
              </p:cNvPr>
              <p:cNvSpPr/>
              <p:nvPr/>
            </p:nvSpPr>
            <p:spPr bwMode="auto">
              <a:xfrm>
                <a:off x="1701429" y="735402"/>
                <a:ext cx="337373" cy="253981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アーチ 113">
                <a:extLst>
                  <a:ext uri="{FF2B5EF4-FFF2-40B4-BE49-F238E27FC236}">
                    <a16:creationId xmlns:a16="http://schemas.microsoft.com/office/drawing/2014/main" id="{1435CE2A-7E94-3BC4-5900-9F0F4CB9213D}"/>
                  </a:ext>
                </a:extLst>
              </p:cNvPr>
              <p:cNvSpPr/>
              <p:nvPr/>
            </p:nvSpPr>
            <p:spPr bwMode="auto">
              <a:xfrm>
                <a:off x="2155508" y="735402"/>
                <a:ext cx="337373" cy="253981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C342493-2894-C101-B645-D551DCBD7B7B}"/>
                </a:ext>
              </a:extLst>
            </p:cNvPr>
            <p:cNvGrpSpPr/>
            <p:nvPr/>
          </p:nvGrpSpPr>
          <p:grpSpPr>
            <a:xfrm>
              <a:off x="7995098" y="4647005"/>
              <a:ext cx="1061367" cy="1763671"/>
              <a:chOff x="7522432" y="3547046"/>
              <a:chExt cx="1735798" cy="2884371"/>
            </a:xfrm>
          </p:grpSpPr>
          <p:sp>
            <p:nvSpPr>
              <p:cNvPr id="6" name="涙形 64">
                <a:extLst>
                  <a:ext uri="{FF2B5EF4-FFF2-40B4-BE49-F238E27FC236}">
                    <a16:creationId xmlns:a16="http://schemas.microsoft.com/office/drawing/2014/main" id="{91722339-9A13-09CF-D568-B53A81D38DBC}"/>
                  </a:ext>
                </a:extLst>
              </p:cNvPr>
              <p:cNvSpPr/>
              <p:nvPr/>
            </p:nvSpPr>
            <p:spPr bwMode="auto">
              <a:xfrm>
                <a:off x="7837227" y="6141578"/>
                <a:ext cx="445974" cy="289839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涙形 64">
                <a:extLst>
                  <a:ext uri="{FF2B5EF4-FFF2-40B4-BE49-F238E27FC236}">
                    <a16:creationId xmlns:a16="http://schemas.microsoft.com/office/drawing/2014/main" id="{AF44EF89-8212-8488-BB89-09669BE9CE8F}"/>
                  </a:ext>
                </a:extLst>
              </p:cNvPr>
              <p:cNvSpPr/>
              <p:nvPr/>
            </p:nvSpPr>
            <p:spPr bwMode="auto">
              <a:xfrm flipH="1">
                <a:off x="8458588" y="6141578"/>
                <a:ext cx="445974" cy="289839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円/楕円 304">
                <a:extLst>
                  <a:ext uri="{FF2B5EF4-FFF2-40B4-BE49-F238E27FC236}">
                    <a16:creationId xmlns:a16="http://schemas.microsoft.com/office/drawing/2014/main" id="{5928A3F4-D33C-ED80-D9DD-3AFF83AE98FF}"/>
                  </a:ext>
                </a:extLst>
              </p:cNvPr>
              <p:cNvSpPr/>
              <p:nvPr/>
            </p:nvSpPr>
            <p:spPr bwMode="auto">
              <a:xfrm>
                <a:off x="7930290" y="6218929"/>
                <a:ext cx="90056" cy="9005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円/楕円 305">
                <a:extLst>
                  <a:ext uri="{FF2B5EF4-FFF2-40B4-BE49-F238E27FC236}">
                    <a16:creationId xmlns:a16="http://schemas.microsoft.com/office/drawing/2014/main" id="{11FF3501-DB87-4E3A-307F-5B022EC47865}"/>
                  </a:ext>
                </a:extLst>
              </p:cNvPr>
              <p:cNvSpPr/>
              <p:nvPr/>
            </p:nvSpPr>
            <p:spPr bwMode="auto">
              <a:xfrm>
                <a:off x="8737132" y="6218929"/>
                <a:ext cx="90056" cy="9005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 124">
                <a:extLst>
                  <a:ext uri="{FF2B5EF4-FFF2-40B4-BE49-F238E27FC236}">
                    <a16:creationId xmlns:a16="http://schemas.microsoft.com/office/drawing/2014/main" id="{B38C9660-15EC-A6B2-764D-CBE2C0031C09}"/>
                  </a:ext>
                </a:extLst>
              </p:cNvPr>
              <p:cNvSpPr/>
              <p:nvPr/>
            </p:nvSpPr>
            <p:spPr bwMode="auto">
              <a:xfrm rot="10800000" flipH="1">
                <a:off x="7927953" y="5705671"/>
                <a:ext cx="390964" cy="470340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 125">
                <a:extLst>
                  <a:ext uri="{FF2B5EF4-FFF2-40B4-BE49-F238E27FC236}">
                    <a16:creationId xmlns:a16="http://schemas.microsoft.com/office/drawing/2014/main" id="{FB96FBDD-E807-AB6B-551A-A78991450F28}"/>
                  </a:ext>
                </a:extLst>
              </p:cNvPr>
              <p:cNvSpPr/>
              <p:nvPr/>
            </p:nvSpPr>
            <p:spPr bwMode="auto">
              <a:xfrm rot="10800000">
                <a:off x="8417757" y="5705670"/>
                <a:ext cx="390962" cy="470340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7464594C-3A76-4709-86CC-15A105FABC66}"/>
                  </a:ext>
                </a:extLst>
              </p:cNvPr>
              <p:cNvGrpSpPr/>
              <p:nvPr/>
            </p:nvGrpSpPr>
            <p:grpSpPr>
              <a:xfrm>
                <a:off x="7522432" y="3547046"/>
                <a:ext cx="1735798" cy="2497057"/>
                <a:chOff x="7105589" y="3547046"/>
                <a:chExt cx="1735798" cy="2497057"/>
              </a:xfrm>
            </p:grpSpPr>
            <p:grpSp>
              <p:nvGrpSpPr>
                <p:cNvPr id="14" name="グループ化 13">
                  <a:extLst>
                    <a:ext uri="{FF2B5EF4-FFF2-40B4-BE49-F238E27FC236}">
                      <a16:creationId xmlns:a16="http://schemas.microsoft.com/office/drawing/2014/main" id="{28C8C670-6754-BCFE-1479-EEA7E80A8BF6}"/>
                    </a:ext>
                  </a:extLst>
                </p:cNvPr>
                <p:cNvGrpSpPr/>
                <p:nvPr/>
              </p:nvGrpSpPr>
              <p:grpSpPr>
                <a:xfrm flipH="1">
                  <a:off x="8396871" y="4228457"/>
                  <a:ext cx="444516" cy="457477"/>
                  <a:chOff x="8472560" y="1251585"/>
                  <a:chExt cx="225670" cy="232250"/>
                </a:xfrm>
              </p:grpSpPr>
              <p:sp>
                <p:nvSpPr>
                  <p:cNvPr id="91" name="円/楕円 342">
                    <a:extLst>
                      <a:ext uri="{FF2B5EF4-FFF2-40B4-BE49-F238E27FC236}">
                        <a16:creationId xmlns:a16="http://schemas.microsoft.com/office/drawing/2014/main" id="{C20A6872-D162-CBC0-CB42-7E5D436689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72560" y="1251585"/>
                    <a:ext cx="225670" cy="23225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円/楕円 343">
                    <a:extLst>
                      <a:ext uri="{FF2B5EF4-FFF2-40B4-BE49-F238E27FC236}">
                        <a16:creationId xmlns:a16="http://schemas.microsoft.com/office/drawing/2014/main" id="{E41856F8-DB67-EB7F-C873-D073053529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12891" y="1304925"/>
                    <a:ext cx="111370" cy="12557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" name="グループ化 14">
                  <a:extLst>
                    <a:ext uri="{FF2B5EF4-FFF2-40B4-BE49-F238E27FC236}">
                      <a16:creationId xmlns:a16="http://schemas.microsoft.com/office/drawing/2014/main" id="{4CB47E25-391C-40EF-48A2-8932C567FE6B}"/>
                    </a:ext>
                  </a:extLst>
                </p:cNvPr>
                <p:cNvGrpSpPr/>
                <p:nvPr/>
              </p:nvGrpSpPr>
              <p:grpSpPr>
                <a:xfrm>
                  <a:off x="7105589" y="4228457"/>
                  <a:ext cx="444516" cy="457477"/>
                  <a:chOff x="8472558" y="1251585"/>
                  <a:chExt cx="225670" cy="232250"/>
                </a:xfrm>
              </p:grpSpPr>
              <p:sp>
                <p:nvSpPr>
                  <p:cNvPr id="89" name="円/楕円 340">
                    <a:extLst>
                      <a:ext uri="{FF2B5EF4-FFF2-40B4-BE49-F238E27FC236}">
                        <a16:creationId xmlns:a16="http://schemas.microsoft.com/office/drawing/2014/main" id="{873EF981-5B37-EF56-B3C8-FBC7BD1A75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72558" y="1251585"/>
                    <a:ext cx="225670" cy="23225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円/楕円 341">
                    <a:extLst>
                      <a:ext uri="{FF2B5EF4-FFF2-40B4-BE49-F238E27FC236}">
                        <a16:creationId xmlns:a16="http://schemas.microsoft.com/office/drawing/2014/main" id="{7D93AC8F-B31A-32BB-2A18-353A644F91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12682" y="1304925"/>
                    <a:ext cx="111370" cy="12557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" name="片側の 2 つの角を丸めた四角形 129">
                  <a:extLst>
                    <a:ext uri="{FF2B5EF4-FFF2-40B4-BE49-F238E27FC236}">
                      <a16:creationId xmlns:a16="http://schemas.microsoft.com/office/drawing/2014/main" id="{66AD10C5-831D-ABDB-7A09-A205BB360F5E}"/>
                    </a:ext>
                  </a:extLst>
                </p:cNvPr>
                <p:cNvSpPr/>
                <p:nvPr/>
              </p:nvSpPr>
              <p:spPr bwMode="auto">
                <a:xfrm>
                  <a:off x="7485409" y="4531017"/>
                  <a:ext cx="975140" cy="90527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00B0F0"/>
                  </a:fgClr>
                  <a:bgClr>
                    <a:schemeClr val="accent5">
                      <a:lumMod val="90000"/>
                    </a:schemeClr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片側の 2 つの角を丸めた四角形 130">
                  <a:extLst>
                    <a:ext uri="{FF2B5EF4-FFF2-40B4-BE49-F238E27FC236}">
                      <a16:creationId xmlns:a16="http://schemas.microsoft.com/office/drawing/2014/main" id="{742180F8-7BAB-BB7E-FDB6-6091C7FFA634}"/>
                    </a:ext>
                  </a:extLst>
                </p:cNvPr>
                <p:cNvSpPr/>
                <p:nvPr/>
              </p:nvSpPr>
              <p:spPr bwMode="auto">
                <a:xfrm>
                  <a:off x="7519685" y="5438492"/>
                  <a:ext cx="902954" cy="605611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pattFill prst="dkVert">
                  <a:fgClr>
                    <a:srgbClr val="00B0F0"/>
                  </a:fgClr>
                  <a:bgClr>
                    <a:schemeClr val="accent5">
                      <a:lumMod val="90000"/>
                    </a:schemeClr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" name="片側の 2 つの角を丸めた四角形 131">
                  <a:extLst>
                    <a:ext uri="{FF2B5EF4-FFF2-40B4-BE49-F238E27FC236}">
                      <a16:creationId xmlns:a16="http://schemas.microsoft.com/office/drawing/2014/main" id="{0A5FB908-2B6A-6385-0C13-E54C7D8E8653}"/>
                    </a:ext>
                  </a:extLst>
                </p:cNvPr>
                <p:cNvSpPr/>
                <p:nvPr/>
              </p:nvSpPr>
              <p:spPr bwMode="auto">
                <a:xfrm>
                  <a:off x="7595883" y="5441993"/>
                  <a:ext cx="750556" cy="527008"/>
                </a:xfrm>
                <a:prstGeom prst="round2SameRect">
                  <a:avLst>
                    <a:gd name="adj1" fmla="val 0"/>
                    <a:gd name="adj2" fmla="val 47213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C617EBAF-D6EA-83A3-3823-FB1831504A9C}"/>
                    </a:ext>
                  </a:extLst>
                </p:cNvPr>
                <p:cNvGrpSpPr/>
                <p:nvPr/>
              </p:nvGrpSpPr>
              <p:grpSpPr>
                <a:xfrm>
                  <a:off x="7588063" y="4942971"/>
                  <a:ext cx="643180" cy="813454"/>
                  <a:chOff x="8576672" y="1680137"/>
                  <a:chExt cx="326527" cy="412971"/>
                </a:xfrm>
              </p:grpSpPr>
              <p:grpSp>
                <p:nvGrpSpPr>
                  <p:cNvPr id="74" name="グループ化 73">
                    <a:extLst>
                      <a:ext uri="{FF2B5EF4-FFF2-40B4-BE49-F238E27FC236}">
                        <a16:creationId xmlns:a16="http://schemas.microsoft.com/office/drawing/2014/main" id="{6A3E468F-52DF-3B8A-C013-4D24B7F8F453}"/>
                      </a:ext>
                    </a:extLst>
                  </p:cNvPr>
                  <p:cNvGrpSpPr/>
                  <p:nvPr/>
                </p:nvGrpSpPr>
                <p:grpSpPr>
                  <a:xfrm rot="9000000">
                    <a:off x="8691987" y="1865978"/>
                    <a:ext cx="211212" cy="227130"/>
                    <a:chOff x="5046286" y="3282909"/>
                    <a:chExt cx="508835" cy="547184"/>
                  </a:xfrm>
                  <a:solidFill>
                    <a:schemeClr val="tx1"/>
                  </a:solidFill>
                </p:grpSpPr>
                <p:sp>
                  <p:nvSpPr>
                    <p:cNvPr id="83" name="角丸四角形 163">
                      <a:extLst>
                        <a:ext uri="{FF2B5EF4-FFF2-40B4-BE49-F238E27FC236}">
                          <a16:creationId xmlns:a16="http://schemas.microsoft.com/office/drawing/2014/main" id="{F930A726-45F3-5D76-9899-FC4DD3BF8DD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06362" y="3507581"/>
                      <a:ext cx="268132" cy="32251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84" name="角丸四角形 164">
                      <a:extLst>
                        <a:ext uri="{FF2B5EF4-FFF2-40B4-BE49-F238E27FC236}">
                          <a16:creationId xmlns:a16="http://schemas.microsoft.com/office/drawing/2014/main" id="{FFD69702-C7CE-1CD5-B3C9-AC915AF2CCC3}"/>
                        </a:ext>
                      </a:extLst>
                    </p:cNvPr>
                    <p:cNvSpPr/>
                    <p:nvPr/>
                  </p:nvSpPr>
                  <p:spPr bwMode="auto">
                    <a:xfrm rot="18452988">
                      <a:off x="5129288" y="3528299"/>
                      <a:ext cx="101783" cy="2677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85" name="角丸四角形 165">
                      <a:extLst>
                        <a:ext uri="{FF2B5EF4-FFF2-40B4-BE49-F238E27FC236}">
                          <a16:creationId xmlns:a16="http://schemas.microsoft.com/office/drawing/2014/main" id="{726FFE87-A017-EE8D-190A-EC401A49221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3992" y="3282909"/>
                      <a:ext cx="72869" cy="3177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86" name="角丸四角形 166">
                      <a:extLst>
                        <a:ext uri="{FF2B5EF4-FFF2-40B4-BE49-F238E27FC236}">
                          <a16:creationId xmlns:a16="http://schemas.microsoft.com/office/drawing/2014/main" id="{57B76D3A-352C-6357-2025-F2C138CADF86}"/>
                        </a:ext>
                      </a:extLst>
                    </p:cNvPr>
                    <p:cNvSpPr/>
                    <p:nvPr/>
                  </p:nvSpPr>
                  <p:spPr bwMode="auto">
                    <a:xfrm rot="20390620">
                      <a:off x="5186313" y="3335452"/>
                      <a:ext cx="72869" cy="30078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87" name="角丸四角形 167">
                      <a:extLst>
                        <a:ext uri="{FF2B5EF4-FFF2-40B4-BE49-F238E27FC236}">
                          <a16:creationId xmlns:a16="http://schemas.microsoft.com/office/drawing/2014/main" id="{EAC76169-E4E1-9706-DC1E-53AFEA1493BA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5413791" y="3341411"/>
                      <a:ext cx="72869" cy="2949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88" name="角丸四角形 168">
                      <a:extLst>
                        <a:ext uri="{FF2B5EF4-FFF2-40B4-BE49-F238E27FC236}">
                          <a16:creationId xmlns:a16="http://schemas.microsoft.com/office/drawing/2014/main" id="{E602C691-B1CC-D1E2-2540-77E2997B49DA}"/>
                        </a:ext>
                      </a:extLst>
                    </p:cNvPr>
                    <p:cNvSpPr/>
                    <p:nvPr/>
                  </p:nvSpPr>
                  <p:spPr bwMode="auto">
                    <a:xfrm rot="2588224">
                      <a:off x="5492057" y="3475798"/>
                      <a:ext cx="63064" cy="23386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5" name="グループ化 74">
                    <a:extLst>
                      <a:ext uri="{FF2B5EF4-FFF2-40B4-BE49-F238E27FC236}">
                        <a16:creationId xmlns:a16="http://schemas.microsoft.com/office/drawing/2014/main" id="{BF098CB8-6351-B319-66C8-125D1CE5F112}"/>
                      </a:ext>
                    </a:extLst>
                  </p:cNvPr>
                  <p:cNvGrpSpPr/>
                  <p:nvPr/>
                </p:nvGrpSpPr>
                <p:grpSpPr>
                  <a:xfrm rot="9000000">
                    <a:off x="8690316" y="1865977"/>
                    <a:ext cx="211212" cy="227130"/>
                    <a:chOff x="5046286" y="3282909"/>
                    <a:chExt cx="508835" cy="547184"/>
                  </a:xfrm>
                  <a:solidFill>
                    <a:srgbClr val="FFCC99"/>
                  </a:solidFill>
                </p:grpSpPr>
                <p:sp>
                  <p:nvSpPr>
                    <p:cNvPr id="77" name="角丸四角形 157">
                      <a:extLst>
                        <a:ext uri="{FF2B5EF4-FFF2-40B4-BE49-F238E27FC236}">
                          <a16:creationId xmlns:a16="http://schemas.microsoft.com/office/drawing/2014/main" id="{D2D1CF67-04ED-9F6D-9238-D680DF26D43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06362" y="3507581"/>
                      <a:ext cx="268132" cy="32251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78" name="角丸四角形 158">
                      <a:extLst>
                        <a:ext uri="{FF2B5EF4-FFF2-40B4-BE49-F238E27FC236}">
                          <a16:creationId xmlns:a16="http://schemas.microsoft.com/office/drawing/2014/main" id="{A0432538-C245-6B6E-4A9E-65B23ADC2E1B}"/>
                        </a:ext>
                      </a:extLst>
                    </p:cNvPr>
                    <p:cNvSpPr/>
                    <p:nvPr/>
                  </p:nvSpPr>
                  <p:spPr bwMode="auto">
                    <a:xfrm rot="18452988">
                      <a:off x="5129288" y="3528299"/>
                      <a:ext cx="101783" cy="2677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79" name="角丸四角形 159">
                      <a:extLst>
                        <a:ext uri="{FF2B5EF4-FFF2-40B4-BE49-F238E27FC236}">
                          <a16:creationId xmlns:a16="http://schemas.microsoft.com/office/drawing/2014/main" id="{CA6F35B6-BA02-AA3B-818C-422559964EC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3992" y="3282909"/>
                      <a:ext cx="72869" cy="3177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80" name="角丸四角形 160">
                      <a:extLst>
                        <a:ext uri="{FF2B5EF4-FFF2-40B4-BE49-F238E27FC236}">
                          <a16:creationId xmlns:a16="http://schemas.microsoft.com/office/drawing/2014/main" id="{388FC588-5C08-718B-32E9-DB0701297C4D}"/>
                        </a:ext>
                      </a:extLst>
                    </p:cNvPr>
                    <p:cNvSpPr/>
                    <p:nvPr/>
                  </p:nvSpPr>
                  <p:spPr bwMode="auto">
                    <a:xfrm rot="20390620">
                      <a:off x="5186313" y="3335452"/>
                      <a:ext cx="72869" cy="30078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81" name="角丸四角形 161">
                      <a:extLst>
                        <a:ext uri="{FF2B5EF4-FFF2-40B4-BE49-F238E27FC236}">
                          <a16:creationId xmlns:a16="http://schemas.microsoft.com/office/drawing/2014/main" id="{A2C842A8-700C-BCAC-4BD4-3C618138BFF8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5413791" y="3341411"/>
                      <a:ext cx="72869" cy="2949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82" name="角丸四角形 162">
                      <a:extLst>
                        <a:ext uri="{FF2B5EF4-FFF2-40B4-BE49-F238E27FC236}">
                          <a16:creationId xmlns:a16="http://schemas.microsoft.com/office/drawing/2014/main" id="{4371E4F0-6D68-C5BF-A4A3-9068426F6A73}"/>
                        </a:ext>
                      </a:extLst>
                    </p:cNvPr>
                    <p:cNvSpPr/>
                    <p:nvPr/>
                  </p:nvSpPr>
                  <p:spPr bwMode="auto">
                    <a:xfrm rot="2588224">
                      <a:off x="5492057" y="3475798"/>
                      <a:ext cx="63064" cy="23386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6" name="台形 441">
                    <a:extLst>
                      <a:ext uri="{FF2B5EF4-FFF2-40B4-BE49-F238E27FC236}">
                        <a16:creationId xmlns:a16="http://schemas.microsoft.com/office/drawing/2014/main" id="{A4E9F0C1-1F7E-1548-9F8B-19A4BF765AFC}"/>
                      </a:ext>
                    </a:extLst>
                  </p:cNvPr>
                  <p:cNvSpPr/>
                  <p:nvPr/>
                </p:nvSpPr>
                <p:spPr bwMode="auto">
                  <a:xfrm rot="9000000">
                    <a:off x="8576672" y="1680137"/>
                    <a:ext cx="181718" cy="233637"/>
                  </a:xfrm>
                  <a:custGeom>
                    <a:avLst/>
                    <a:gdLst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0 w 209542"/>
                      <a:gd name="connsiteY4" fmla="*/ 350865 h 35086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78140 w 209542"/>
                      <a:gd name="connsiteY4" fmla="*/ 350305 h 350865"/>
                      <a:gd name="connsiteX5" fmla="*/ 0 w 209542"/>
                      <a:gd name="connsiteY5" fmla="*/ 350865 h 350865"/>
                      <a:gd name="connsiteX0" fmla="*/ 78140 w 209542"/>
                      <a:gd name="connsiteY0" fmla="*/ 350305 h 441745"/>
                      <a:gd name="connsiteX1" fmla="*/ 0 w 209542"/>
                      <a:gd name="connsiteY1" fmla="*/ 350865 h 441745"/>
                      <a:gd name="connsiteX2" fmla="*/ 55154 w 209542"/>
                      <a:gd name="connsiteY2" fmla="*/ 0 h 441745"/>
                      <a:gd name="connsiteX3" fmla="*/ 154388 w 209542"/>
                      <a:gd name="connsiteY3" fmla="*/ 0 h 441745"/>
                      <a:gd name="connsiteX4" fmla="*/ 209542 w 209542"/>
                      <a:gd name="connsiteY4" fmla="*/ 350865 h 441745"/>
                      <a:gd name="connsiteX5" fmla="*/ 169580 w 209542"/>
                      <a:gd name="connsiteY5" fmla="*/ 441745 h 441745"/>
                      <a:gd name="connsiteX0" fmla="*/ 0 w 209542"/>
                      <a:gd name="connsiteY0" fmla="*/ 350865 h 441745"/>
                      <a:gd name="connsiteX1" fmla="*/ 55154 w 209542"/>
                      <a:gd name="connsiteY1" fmla="*/ 0 h 441745"/>
                      <a:gd name="connsiteX2" fmla="*/ 154388 w 209542"/>
                      <a:gd name="connsiteY2" fmla="*/ 0 h 441745"/>
                      <a:gd name="connsiteX3" fmla="*/ 209542 w 209542"/>
                      <a:gd name="connsiteY3" fmla="*/ 350865 h 441745"/>
                      <a:gd name="connsiteX4" fmla="*/ 169580 w 209542"/>
                      <a:gd name="connsiteY4" fmla="*/ 441745 h 44174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9542" h="350865">
                        <a:moveTo>
                          <a:pt x="0" y="350865"/>
                        </a:moveTo>
                        <a:lnTo>
                          <a:pt x="55154" y="0"/>
                        </a:lnTo>
                        <a:lnTo>
                          <a:pt x="154388" y="0"/>
                        </a:lnTo>
                        <a:lnTo>
                          <a:pt x="209542" y="350865"/>
                        </a:lnTo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90000"/>
                      </a:schemeClr>
                    </a:bgClr>
                  </a:patt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6617B7BF-81D7-38BA-1E6B-D484A13FA749}"/>
                    </a:ext>
                  </a:extLst>
                </p:cNvPr>
                <p:cNvGrpSpPr/>
                <p:nvPr/>
              </p:nvGrpSpPr>
              <p:grpSpPr>
                <a:xfrm flipH="1">
                  <a:off x="7720908" y="4942971"/>
                  <a:ext cx="643180" cy="813454"/>
                  <a:chOff x="8576672" y="1680137"/>
                  <a:chExt cx="326527" cy="412971"/>
                </a:xfrm>
              </p:grpSpPr>
              <p:grpSp>
                <p:nvGrpSpPr>
                  <p:cNvPr id="26" name="グループ化 25">
                    <a:extLst>
                      <a:ext uri="{FF2B5EF4-FFF2-40B4-BE49-F238E27FC236}">
                        <a16:creationId xmlns:a16="http://schemas.microsoft.com/office/drawing/2014/main" id="{45DCA202-2DC6-95E4-4BA6-59036348A686}"/>
                      </a:ext>
                    </a:extLst>
                  </p:cNvPr>
                  <p:cNvGrpSpPr/>
                  <p:nvPr/>
                </p:nvGrpSpPr>
                <p:grpSpPr>
                  <a:xfrm rot="9000000">
                    <a:off x="8691987" y="1865978"/>
                    <a:ext cx="211212" cy="227130"/>
                    <a:chOff x="5046286" y="3282909"/>
                    <a:chExt cx="508835" cy="547184"/>
                  </a:xfrm>
                  <a:solidFill>
                    <a:schemeClr val="tx1"/>
                  </a:solidFill>
                </p:grpSpPr>
                <p:sp>
                  <p:nvSpPr>
                    <p:cNvPr id="68" name="角丸四角形 148">
                      <a:extLst>
                        <a:ext uri="{FF2B5EF4-FFF2-40B4-BE49-F238E27FC236}">
                          <a16:creationId xmlns:a16="http://schemas.microsoft.com/office/drawing/2014/main" id="{915772A9-1C66-0A3B-42B2-2D94101564E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06362" y="3507581"/>
                      <a:ext cx="268132" cy="32251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69" name="角丸四角形 149">
                      <a:extLst>
                        <a:ext uri="{FF2B5EF4-FFF2-40B4-BE49-F238E27FC236}">
                          <a16:creationId xmlns:a16="http://schemas.microsoft.com/office/drawing/2014/main" id="{36FF8F5A-204B-63BC-BDD6-4479ADDD05D8}"/>
                        </a:ext>
                      </a:extLst>
                    </p:cNvPr>
                    <p:cNvSpPr/>
                    <p:nvPr/>
                  </p:nvSpPr>
                  <p:spPr bwMode="auto">
                    <a:xfrm rot="18452988">
                      <a:off x="5129288" y="3528299"/>
                      <a:ext cx="101783" cy="2677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70" name="角丸四角形 150">
                      <a:extLst>
                        <a:ext uri="{FF2B5EF4-FFF2-40B4-BE49-F238E27FC236}">
                          <a16:creationId xmlns:a16="http://schemas.microsoft.com/office/drawing/2014/main" id="{13798CDE-FFFF-F94B-C393-381A05CE9B7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3992" y="3282909"/>
                      <a:ext cx="72869" cy="3177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71" name="角丸四角形 151">
                      <a:extLst>
                        <a:ext uri="{FF2B5EF4-FFF2-40B4-BE49-F238E27FC236}">
                          <a16:creationId xmlns:a16="http://schemas.microsoft.com/office/drawing/2014/main" id="{523EBA8B-84B3-C896-8F49-B7D33DFD4A23}"/>
                        </a:ext>
                      </a:extLst>
                    </p:cNvPr>
                    <p:cNvSpPr/>
                    <p:nvPr/>
                  </p:nvSpPr>
                  <p:spPr bwMode="auto">
                    <a:xfrm rot="20390620">
                      <a:off x="5186313" y="3335452"/>
                      <a:ext cx="72869" cy="30078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72" name="角丸四角形 152">
                      <a:extLst>
                        <a:ext uri="{FF2B5EF4-FFF2-40B4-BE49-F238E27FC236}">
                          <a16:creationId xmlns:a16="http://schemas.microsoft.com/office/drawing/2014/main" id="{B7654682-129C-9504-96D7-5233E4674879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5413791" y="3341411"/>
                      <a:ext cx="72869" cy="2949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73" name="角丸四角形 153">
                      <a:extLst>
                        <a:ext uri="{FF2B5EF4-FFF2-40B4-BE49-F238E27FC236}">
                          <a16:creationId xmlns:a16="http://schemas.microsoft.com/office/drawing/2014/main" id="{576779B9-108B-803B-4818-696CA37D063B}"/>
                        </a:ext>
                      </a:extLst>
                    </p:cNvPr>
                    <p:cNvSpPr/>
                    <p:nvPr/>
                  </p:nvSpPr>
                  <p:spPr bwMode="auto">
                    <a:xfrm rot="2588224">
                      <a:off x="5492057" y="3475798"/>
                      <a:ext cx="63064" cy="23386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7" name="グループ化 26">
                    <a:extLst>
                      <a:ext uri="{FF2B5EF4-FFF2-40B4-BE49-F238E27FC236}">
                        <a16:creationId xmlns:a16="http://schemas.microsoft.com/office/drawing/2014/main" id="{9BFC200A-0275-858C-5C6E-543B5903F4A2}"/>
                      </a:ext>
                    </a:extLst>
                  </p:cNvPr>
                  <p:cNvGrpSpPr/>
                  <p:nvPr/>
                </p:nvGrpSpPr>
                <p:grpSpPr>
                  <a:xfrm rot="9000000">
                    <a:off x="8690316" y="1865977"/>
                    <a:ext cx="211212" cy="227130"/>
                    <a:chOff x="5046286" y="3282909"/>
                    <a:chExt cx="508835" cy="547184"/>
                  </a:xfrm>
                  <a:solidFill>
                    <a:srgbClr val="FFCC99"/>
                  </a:solidFill>
                </p:grpSpPr>
                <p:sp>
                  <p:nvSpPr>
                    <p:cNvPr id="29" name="角丸四角形 142">
                      <a:extLst>
                        <a:ext uri="{FF2B5EF4-FFF2-40B4-BE49-F238E27FC236}">
                          <a16:creationId xmlns:a16="http://schemas.microsoft.com/office/drawing/2014/main" id="{B8BCB24B-995E-C9CC-BFD1-3C59D3F0C19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06362" y="3507581"/>
                      <a:ext cx="268132" cy="32251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30" name="角丸四角形 143">
                      <a:extLst>
                        <a:ext uri="{FF2B5EF4-FFF2-40B4-BE49-F238E27FC236}">
                          <a16:creationId xmlns:a16="http://schemas.microsoft.com/office/drawing/2014/main" id="{A8CBB16C-7A87-B16E-68F8-0FEB707EBCC2}"/>
                        </a:ext>
                      </a:extLst>
                    </p:cNvPr>
                    <p:cNvSpPr/>
                    <p:nvPr/>
                  </p:nvSpPr>
                  <p:spPr bwMode="auto">
                    <a:xfrm rot="18452988">
                      <a:off x="5129288" y="3528299"/>
                      <a:ext cx="101783" cy="2677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31" name="角丸四角形 144">
                      <a:extLst>
                        <a:ext uri="{FF2B5EF4-FFF2-40B4-BE49-F238E27FC236}">
                          <a16:creationId xmlns:a16="http://schemas.microsoft.com/office/drawing/2014/main" id="{D017E020-CD7A-55E8-C4A6-FB2CDEBD41A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3992" y="3282909"/>
                      <a:ext cx="72869" cy="3177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32" name="角丸四角形 145">
                      <a:extLst>
                        <a:ext uri="{FF2B5EF4-FFF2-40B4-BE49-F238E27FC236}">
                          <a16:creationId xmlns:a16="http://schemas.microsoft.com/office/drawing/2014/main" id="{FEB58C61-D942-5C96-4FA8-A3C4EB3F93EF}"/>
                        </a:ext>
                      </a:extLst>
                    </p:cNvPr>
                    <p:cNvSpPr/>
                    <p:nvPr/>
                  </p:nvSpPr>
                  <p:spPr bwMode="auto">
                    <a:xfrm rot="20390620">
                      <a:off x="5186313" y="3335452"/>
                      <a:ext cx="72869" cy="30078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33" name="角丸四角形 146">
                      <a:extLst>
                        <a:ext uri="{FF2B5EF4-FFF2-40B4-BE49-F238E27FC236}">
                          <a16:creationId xmlns:a16="http://schemas.microsoft.com/office/drawing/2014/main" id="{5214E6F6-0DE6-A7F8-ABD3-9FF252D09A95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5413791" y="3341411"/>
                      <a:ext cx="72869" cy="2949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34" name="角丸四角形 147">
                      <a:extLst>
                        <a:ext uri="{FF2B5EF4-FFF2-40B4-BE49-F238E27FC236}">
                          <a16:creationId xmlns:a16="http://schemas.microsoft.com/office/drawing/2014/main" id="{120E9536-1821-4EE2-72E7-DDEDFD7B8727}"/>
                        </a:ext>
                      </a:extLst>
                    </p:cNvPr>
                    <p:cNvSpPr/>
                    <p:nvPr/>
                  </p:nvSpPr>
                  <p:spPr bwMode="auto">
                    <a:xfrm rot="2588224">
                      <a:off x="5492057" y="3475798"/>
                      <a:ext cx="63064" cy="23386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8" name="台形 441">
                    <a:extLst>
                      <a:ext uri="{FF2B5EF4-FFF2-40B4-BE49-F238E27FC236}">
                        <a16:creationId xmlns:a16="http://schemas.microsoft.com/office/drawing/2014/main" id="{7E319E73-3B9F-D8C1-50C8-B1CEA3FF4694}"/>
                      </a:ext>
                    </a:extLst>
                  </p:cNvPr>
                  <p:cNvSpPr/>
                  <p:nvPr/>
                </p:nvSpPr>
                <p:spPr bwMode="auto">
                  <a:xfrm rot="9000000">
                    <a:off x="8576672" y="1680137"/>
                    <a:ext cx="181718" cy="233637"/>
                  </a:xfrm>
                  <a:custGeom>
                    <a:avLst/>
                    <a:gdLst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0 w 209542"/>
                      <a:gd name="connsiteY4" fmla="*/ 350865 h 35086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78140 w 209542"/>
                      <a:gd name="connsiteY4" fmla="*/ 350305 h 350865"/>
                      <a:gd name="connsiteX5" fmla="*/ 0 w 209542"/>
                      <a:gd name="connsiteY5" fmla="*/ 350865 h 350865"/>
                      <a:gd name="connsiteX0" fmla="*/ 78140 w 209542"/>
                      <a:gd name="connsiteY0" fmla="*/ 350305 h 441745"/>
                      <a:gd name="connsiteX1" fmla="*/ 0 w 209542"/>
                      <a:gd name="connsiteY1" fmla="*/ 350865 h 441745"/>
                      <a:gd name="connsiteX2" fmla="*/ 55154 w 209542"/>
                      <a:gd name="connsiteY2" fmla="*/ 0 h 441745"/>
                      <a:gd name="connsiteX3" fmla="*/ 154388 w 209542"/>
                      <a:gd name="connsiteY3" fmla="*/ 0 h 441745"/>
                      <a:gd name="connsiteX4" fmla="*/ 209542 w 209542"/>
                      <a:gd name="connsiteY4" fmla="*/ 350865 h 441745"/>
                      <a:gd name="connsiteX5" fmla="*/ 169580 w 209542"/>
                      <a:gd name="connsiteY5" fmla="*/ 441745 h 441745"/>
                      <a:gd name="connsiteX0" fmla="*/ 0 w 209542"/>
                      <a:gd name="connsiteY0" fmla="*/ 350865 h 441745"/>
                      <a:gd name="connsiteX1" fmla="*/ 55154 w 209542"/>
                      <a:gd name="connsiteY1" fmla="*/ 0 h 441745"/>
                      <a:gd name="connsiteX2" fmla="*/ 154388 w 209542"/>
                      <a:gd name="connsiteY2" fmla="*/ 0 h 441745"/>
                      <a:gd name="connsiteX3" fmla="*/ 209542 w 209542"/>
                      <a:gd name="connsiteY3" fmla="*/ 350865 h 441745"/>
                      <a:gd name="connsiteX4" fmla="*/ 169580 w 209542"/>
                      <a:gd name="connsiteY4" fmla="*/ 441745 h 44174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9542" h="350865">
                        <a:moveTo>
                          <a:pt x="0" y="350865"/>
                        </a:moveTo>
                        <a:lnTo>
                          <a:pt x="55154" y="0"/>
                        </a:lnTo>
                        <a:lnTo>
                          <a:pt x="154388" y="0"/>
                        </a:lnTo>
                        <a:lnTo>
                          <a:pt x="209542" y="350865"/>
                        </a:lnTo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90000"/>
                      </a:schemeClr>
                    </a:bgClr>
                  </a:patt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" name="円/楕円 303">
                  <a:extLst>
                    <a:ext uri="{FF2B5EF4-FFF2-40B4-BE49-F238E27FC236}">
                      <a16:creationId xmlns:a16="http://schemas.microsoft.com/office/drawing/2014/main" id="{BED9F052-4A4A-6CDC-00E9-6473A4D956CF}"/>
                    </a:ext>
                  </a:extLst>
                </p:cNvPr>
                <p:cNvSpPr/>
                <p:nvPr/>
              </p:nvSpPr>
              <p:spPr bwMode="auto">
                <a:xfrm>
                  <a:off x="7330454" y="3685038"/>
                  <a:ext cx="1285053" cy="1285053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台形 21">
                  <a:extLst>
                    <a:ext uri="{FF2B5EF4-FFF2-40B4-BE49-F238E27FC236}">
                      <a16:creationId xmlns:a16="http://schemas.microsoft.com/office/drawing/2014/main" id="{ADC9C40D-21DE-D39E-48B4-5DF77011D29B}"/>
                    </a:ext>
                  </a:extLst>
                </p:cNvPr>
                <p:cNvSpPr/>
                <p:nvPr/>
              </p:nvSpPr>
              <p:spPr bwMode="auto">
                <a:xfrm>
                  <a:off x="7184016" y="3547046"/>
                  <a:ext cx="1577928" cy="731703"/>
                </a:xfrm>
                <a:prstGeom prst="trapezoid">
                  <a:avLst>
                    <a:gd name="adj" fmla="val 65513"/>
                  </a:avLst>
                </a:prstGeom>
                <a:pattFill prst="plaid">
                  <a:fgClr>
                    <a:srgbClr val="0070C0"/>
                  </a:fgClr>
                  <a:bgClr>
                    <a:srgbClr val="002060"/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" name="アーチ 22">
                  <a:extLst>
                    <a:ext uri="{FF2B5EF4-FFF2-40B4-BE49-F238E27FC236}">
                      <a16:creationId xmlns:a16="http://schemas.microsoft.com/office/drawing/2014/main" id="{A4D19818-721B-CD6E-CF70-2294530322EF}"/>
                    </a:ext>
                  </a:extLst>
                </p:cNvPr>
                <p:cNvSpPr/>
                <p:nvPr/>
              </p:nvSpPr>
              <p:spPr bwMode="auto">
                <a:xfrm>
                  <a:off x="7800461" y="4476509"/>
                  <a:ext cx="337913" cy="337913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アーチ 23">
                  <a:extLst>
                    <a:ext uri="{FF2B5EF4-FFF2-40B4-BE49-F238E27FC236}">
                      <a16:creationId xmlns:a16="http://schemas.microsoft.com/office/drawing/2014/main" id="{09C4DCD3-9BDC-F6BB-830D-86B041064384}"/>
                    </a:ext>
                  </a:extLst>
                </p:cNvPr>
                <p:cNvSpPr/>
                <p:nvPr/>
              </p:nvSpPr>
              <p:spPr bwMode="auto">
                <a:xfrm>
                  <a:off x="7451561" y="4209392"/>
                  <a:ext cx="448861" cy="337913"/>
                </a:xfrm>
                <a:prstGeom prst="blockArc">
                  <a:avLst>
                    <a:gd name="adj1" fmla="val 1214370"/>
                    <a:gd name="adj2" fmla="val 9671409"/>
                    <a:gd name="adj3" fmla="val 22448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アーチ 24">
                  <a:extLst>
                    <a:ext uri="{FF2B5EF4-FFF2-40B4-BE49-F238E27FC236}">
                      <a16:creationId xmlns:a16="http://schemas.microsoft.com/office/drawing/2014/main" id="{D604D410-C0E3-CC1E-3103-436B007EB0A8}"/>
                    </a:ext>
                  </a:extLst>
                </p:cNvPr>
                <p:cNvSpPr/>
                <p:nvPr/>
              </p:nvSpPr>
              <p:spPr bwMode="auto">
                <a:xfrm>
                  <a:off x="8055697" y="4209392"/>
                  <a:ext cx="448861" cy="337913"/>
                </a:xfrm>
                <a:prstGeom prst="blockArc">
                  <a:avLst>
                    <a:gd name="adj1" fmla="val 1214370"/>
                    <a:gd name="adj2" fmla="val 9671409"/>
                    <a:gd name="adj3" fmla="val 22448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D0C9C2D5-1DAD-D05B-1424-549CEE074945}"/>
              </a:ext>
            </a:extLst>
          </p:cNvPr>
          <p:cNvGrpSpPr/>
          <p:nvPr/>
        </p:nvGrpSpPr>
        <p:grpSpPr>
          <a:xfrm>
            <a:off x="321013" y="1031132"/>
            <a:ext cx="6215974" cy="3923032"/>
            <a:chOff x="1059630" y="655584"/>
            <a:chExt cx="7786741" cy="2869069"/>
          </a:xfrm>
        </p:grpSpPr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B2DAD2C3-FDCC-4B4A-706C-D9DAD068D4F7}"/>
                </a:ext>
              </a:extLst>
            </p:cNvPr>
            <p:cNvSpPr txBox="1"/>
            <p:nvPr/>
          </p:nvSpPr>
          <p:spPr>
            <a:xfrm>
              <a:off x="1059630" y="655584"/>
              <a:ext cx="7786741" cy="142040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価格改定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24" name="テキスト ボックス 123">
              <a:extLst>
                <a:ext uri="{FF2B5EF4-FFF2-40B4-BE49-F238E27FC236}">
                  <a16:creationId xmlns:a16="http://schemas.microsoft.com/office/drawing/2014/main" id="{905FC35A-5880-65DE-C5B0-23EB4F598325}"/>
                </a:ext>
              </a:extLst>
            </p:cNvPr>
            <p:cNvSpPr txBox="1"/>
            <p:nvPr/>
          </p:nvSpPr>
          <p:spPr>
            <a:xfrm>
              <a:off x="2347075" y="2585166"/>
              <a:ext cx="5211852" cy="93948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ja-JP" altLang="en-US" sz="5400" dirty="0">
                  <a:ln w="28575">
                    <a:noFill/>
                  </a:ln>
                </a:rPr>
                <a:t>しました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F2F0D666-6EBE-6B10-BC3E-8B0697A45D47}"/>
              </a:ext>
            </a:extLst>
          </p:cNvPr>
          <p:cNvSpPr/>
          <p:nvPr/>
        </p:nvSpPr>
        <p:spPr>
          <a:xfrm>
            <a:off x="124708" y="6226629"/>
            <a:ext cx="6630053" cy="35247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8BE511B-308D-0983-D165-29C4A1461CCC}"/>
              </a:ext>
            </a:extLst>
          </p:cNvPr>
          <p:cNvSpPr txBox="1"/>
          <p:nvPr/>
        </p:nvSpPr>
        <p:spPr>
          <a:xfrm>
            <a:off x="528655" y="566057"/>
            <a:ext cx="5893916" cy="523867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価格改定により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値上がり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しています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BDFEA1D-1482-9167-DAE5-41D6848F1077}"/>
              </a:ext>
            </a:extLst>
          </p:cNvPr>
          <p:cNvGrpSpPr/>
          <p:nvPr/>
        </p:nvGrpSpPr>
        <p:grpSpPr>
          <a:xfrm>
            <a:off x="1866312" y="6688235"/>
            <a:ext cx="3218602" cy="2601537"/>
            <a:chOff x="6874466" y="4647005"/>
            <a:chExt cx="2181999" cy="1763671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17AFA36-F440-8437-7A49-043C9DFDE920}"/>
                </a:ext>
              </a:extLst>
            </p:cNvPr>
            <p:cNvGrpSpPr/>
            <p:nvPr/>
          </p:nvGrpSpPr>
          <p:grpSpPr>
            <a:xfrm>
              <a:off x="6874466" y="4649421"/>
              <a:ext cx="1054351" cy="1752020"/>
              <a:chOff x="1441395" y="237570"/>
              <a:chExt cx="1304653" cy="2167947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2CD5BA49-5A5E-1C00-79BA-2CA9463617F0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121" name="月 120">
                  <a:extLst>
                    <a:ext uri="{FF2B5EF4-FFF2-40B4-BE49-F238E27FC236}">
                      <a16:creationId xmlns:a16="http://schemas.microsoft.com/office/drawing/2014/main" id="{96330B0A-5FB8-D294-D5FE-4BCDB29F63A0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" name="月 121">
                  <a:extLst>
                    <a:ext uri="{FF2B5EF4-FFF2-40B4-BE49-F238E27FC236}">
                      <a16:creationId xmlns:a16="http://schemas.microsoft.com/office/drawing/2014/main" id="{81D024FC-B684-F53B-6291-216C3A3FAAAF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B9C70542-A605-337A-216F-C9B609C1C985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09AC4C57-FE3A-0E4E-C073-B3E5A50166E0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" name="月 119">
                  <a:extLst>
                    <a:ext uri="{FF2B5EF4-FFF2-40B4-BE49-F238E27FC236}">
                      <a16:creationId xmlns:a16="http://schemas.microsoft.com/office/drawing/2014/main" id="{B53F1F0F-80F5-4A72-7A54-4E311BFAE866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5" name="涙形 64">
                <a:extLst>
                  <a:ext uri="{FF2B5EF4-FFF2-40B4-BE49-F238E27FC236}">
                    <a16:creationId xmlns:a16="http://schemas.microsoft.com/office/drawing/2014/main" id="{0384FEF4-188A-3A10-27B6-217D28469EE1}"/>
                  </a:ext>
                </a:extLst>
              </p:cNvPr>
              <p:cNvSpPr/>
              <p:nvPr/>
            </p:nvSpPr>
            <p:spPr bwMode="auto">
              <a:xfrm>
                <a:off x="1758135" y="2187669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 295">
                <a:extLst>
                  <a:ext uri="{FF2B5EF4-FFF2-40B4-BE49-F238E27FC236}">
                    <a16:creationId xmlns:a16="http://schemas.microsoft.com/office/drawing/2014/main" id="{2468BFB3-9ECD-27B1-5179-81AF69F80948}"/>
                  </a:ext>
                </a:extLst>
              </p:cNvPr>
              <p:cNvSpPr/>
              <p:nvPr/>
            </p:nvSpPr>
            <p:spPr bwMode="auto">
              <a:xfrm>
                <a:off x="1854077" y="1871595"/>
                <a:ext cx="239261" cy="314130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 296">
                <a:extLst>
                  <a:ext uri="{FF2B5EF4-FFF2-40B4-BE49-F238E27FC236}">
                    <a16:creationId xmlns:a16="http://schemas.microsoft.com/office/drawing/2014/main" id="{9F92E655-2C83-F558-86D4-C7568813EB4C}"/>
                  </a:ext>
                </a:extLst>
              </p:cNvPr>
              <p:cNvSpPr/>
              <p:nvPr/>
            </p:nvSpPr>
            <p:spPr bwMode="auto">
              <a:xfrm flipH="1">
                <a:off x="2093336" y="1871595"/>
                <a:ext cx="239261" cy="314130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台形 97">
                <a:extLst>
                  <a:ext uri="{FF2B5EF4-FFF2-40B4-BE49-F238E27FC236}">
                    <a16:creationId xmlns:a16="http://schemas.microsoft.com/office/drawing/2014/main" id="{F7194D83-58D7-1667-B3B5-A6D80956BA02}"/>
                  </a:ext>
                </a:extLst>
              </p:cNvPr>
              <p:cNvSpPr/>
              <p:nvPr/>
            </p:nvSpPr>
            <p:spPr bwMode="auto">
              <a:xfrm>
                <a:off x="1610159" y="1562470"/>
                <a:ext cx="966354" cy="528606"/>
              </a:xfrm>
              <a:prstGeom prst="trapezoid">
                <a:avLst>
                  <a:gd name="adj" fmla="val 34296"/>
                </a:avLst>
              </a:prstGeom>
              <a:solidFill>
                <a:srgbClr val="FF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片側の 2 つの角を丸めた四角形 298">
                <a:extLst>
                  <a:ext uri="{FF2B5EF4-FFF2-40B4-BE49-F238E27FC236}">
                    <a16:creationId xmlns:a16="http://schemas.microsoft.com/office/drawing/2014/main" id="{E2D18E75-3E0A-CB43-9393-AC9942C75A99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68042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涙形 64">
                <a:extLst>
                  <a:ext uri="{FF2B5EF4-FFF2-40B4-BE49-F238E27FC236}">
                    <a16:creationId xmlns:a16="http://schemas.microsoft.com/office/drawing/2014/main" id="{CB641AB5-CDA9-8739-C4F9-C47D812231A9}"/>
                  </a:ext>
                </a:extLst>
              </p:cNvPr>
              <p:cNvSpPr/>
              <p:nvPr/>
            </p:nvSpPr>
            <p:spPr bwMode="auto">
              <a:xfrm flipH="1">
                <a:off x="2093337" y="2187669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片側の 2 つの角を丸めた四角形 300">
                <a:extLst>
                  <a:ext uri="{FF2B5EF4-FFF2-40B4-BE49-F238E27FC236}">
                    <a16:creationId xmlns:a16="http://schemas.microsoft.com/office/drawing/2014/main" id="{634B91D8-4649-DA20-92B2-998F97C29D0B}"/>
                  </a:ext>
                </a:extLst>
              </p:cNvPr>
              <p:cNvSpPr/>
              <p:nvPr/>
            </p:nvSpPr>
            <p:spPr bwMode="auto">
              <a:xfrm>
                <a:off x="1792135" y="1659216"/>
                <a:ext cx="599673" cy="417746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円/楕円 304">
                <a:extLst>
                  <a:ext uri="{FF2B5EF4-FFF2-40B4-BE49-F238E27FC236}">
                    <a16:creationId xmlns:a16="http://schemas.microsoft.com/office/drawing/2014/main" id="{A992DA5C-9355-7A1D-FDF9-1DA0547A1D5B}"/>
                  </a:ext>
                </a:extLst>
              </p:cNvPr>
              <p:cNvSpPr/>
              <p:nvPr/>
            </p:nvSpPr>
            <p:spPr bwMode="auto">
              <a:xfrm>
                <a:off x="1817592" y="2245807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円/楕円 305">
                <a:extLst>
                  <a:ext uri="{FF2B5EF4-FFF2-40B4-BE49-F238E27FC236}">
                    <a16:creationId xmlns:a16="http://schemas.microsoft.com/office/drawing/2014/main" id="{84ECDA06-878B-91BC-2ED3-6DB820977112}"/>
                  </a:ext>
                </a:extLst>
              </p:cNvPr>
              <p:cNvSpPr/>
              <p:nvPr/>
            </p:nvSpPr>
            <p:spPr bwMode="auto">
              <a:xfrm>
                <a:off x="2302696" y="2245807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角丸四角形 559">
                <a:extLst>
                  <a:ext uri="{FF2B5EF4-FFF2-40B4-BE49-F238E27FC236}">
                    <a16:creationId xmlns:a16="http://schemas.microsoft.com/office/drawing/2014/main" id="{ED2EBA87-830E-2962-D4D7-29B9850C91A0}"/>
                  </a:ext>
                </a:extLst>
              </p:cNvPr>
              <p:cNvSpPr/>
              <p:nvPr/>
            </p:nvSpPr>
            <p:spPr bwMode="auto">
              <a:xfrm rot="10085881">
                <a:off x="1940476" y="1554681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台形 441">
                <a:extLst>
                  <a:ext uri="{FF2B5EF4-FFF2-40B4-BE49-F238E27FC236}">
                    <a16:creationId xmlns:a16="http://schemas.microsoft.com/office/drawing/2014/main" id="{3E5739BF-A9DD-B84D-14BF-EF988A843E11}"/>
                  </a:ext>
                </a:extLst>
              </p:cNvPr>
              <p:cNvSpPr/>
              <p:nvPr/>
            </p:nvSpPr>
            <p:spPr bwMode="auto">
              <a:xfrm rot="9000000">
                <a:off x="1800976" y="1266783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角丸四角形 559">
                <a:extLst>
                  <a:ext uri="{FF2B5EF4-FFF2-40B4-BE49-F238E27FC236}">
                    <a16:creationId xmlns:a16="http://schemas.microsoft.com/office/drawing/2014/main" id="{8B542038-809F-F016-8E9D-8BDFA9E181EF}"/>
                  </a:ext>
                </a:extLst>
              </p:cNvPr>
              <p:cNvSpPr/>
              <p:nvPr/>
            </p:nvSpPr>
            <p:spPr bwMode="auto">
              <a:xfrm rot="11514119" flipH="1">
                <a:off x="1937552" y="1554681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台形 441">
                <a:extLst>
                  <a:ext uri="{FF2B5EF4-FFF2-40B4-BE49-F238E27FC236}">
                    <a16:creationId xmlns:a16="http://schemas.microsoft.com/office/drawing/2014/main" id="{7E1D3782-4229-FC8E-059B-4B34CC246036}"/>
                  </a:ext>
                </a:extLst>
              </p:cNvPr>
              <p:cNvSpPr/>
              <p:nvPr/>
            </p:nvSpPr>
            <p:spPr bwMode="auto">
              <a:xfrm rot="12600000" flipH="1">
                <a:off x="2123513" y="1266783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30AADECD-2ED1-CC7E-F2CA-BDA777FE2C87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117" name="円/楕円 342">
                  <a:extLst>
                    <a:ext uri="{FF2B5EF4-FFF2-40B4-BE49-F238E27FC236}">
                      <a16:creationId xmlns:a16="http://schemas.microsoft.com/office/drawing/2014/main" id="{3C80B28F-ABBA-D07A-9F4C-1655B3AC7C17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円/楕円 343">
                  <a:extLst>
                    <a:ext uri="{FF2B5EF4-FFF2-40B4-BE49-F238E27FC236}">
                      <a16:creationId xmlns:a16="http://schemas.microsoft.com/office/drawing/2014/main" id="{8C7E882C-704F-A710-B9A2-1A00532FE195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AA40C50E-401E-07B4-0928-1C5567BF3A3C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115" name="円/楕円 340">
                  <a:extLst>
                    <a:ext uri="{FF2B5EF4-FFF2-40B4-BE49-F238E27FC236}">
                      <a16:creationId xmlns:a16="http://schemas.microsoft.com/office/drawing/2014/main" id="{0FE62C08-CE38-16A9-2CAE-AF4C5AB754BC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円/楕円 341">
                  <a:extLst>
                    <a:ext uri="{FF2B5EF4-FFF2-40B4-BE49-F238E27FC236}">
                      <a16:creationId xmlns:a16="http://schemas.microsoft.com/office/drawing/2014/main" id="{226E4A29-B934-1B02-4A57-9AA365F23E4F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0" name="円/楕円 303">
                <a:extLst>
                  <a:ext uri="{FF2B5EF4-FFF2-40B4-BE49-F238E27FC236}">
                    <a16:creationId xmlns:a16="http://schemas.microsoft.com/office/drawing/2014/main" id="{57EFDCCD-5B17-12B8-8595-9F0CA62168F6}"/>
                  </a:ext>
                </a:extLst>
              </p:cNvPr>
              <p:cNvSpPr/>
              <p:nvPr/>
            </p:nvSpPr>
            <p:spPr bwMode="auto">
              <a:xfrm>
                <a:off x="1610403" y="341287"/>
                <a:ext cx="965870" cy="96587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台形 110">
                <a:extLst>
                  <a:ext uri="{FF2B5EF4-FFF2-40B4-BE49-F238E27FC236}">
                    <a16:creationId xmlns:a16="http://schemas.microsoft.com/office/drawing/2014/main" id="{AE04F575-829B-7CAF-34FF-C46CC814A60F}"/>
                  </a:ext>
                </a:extLst>
              </p:cNvPr>
              <p:cNvSpPr/>
              <p:nvPr/>
            </p:nvSpPr>
            <p:spPr bwMode="auto">
              <a:xfrm>
                <a:off x="1500337" y="237570"/>
                <a:ext cx="1186001" cy="549962"/>
              </a:xfrm>
              <a:prstGeom prst="trapezoid">
                <a:avLst>
                  <a:gd name="adj" fmla="val 65513"/>
                </a:avLst>
              </a:prstGeom>
              <a:pattFill prst="plaid">
                <a:fgClr>
                  <a:srgbClr val="FF6600"/>
                </a:fgClr>
                <a:bgClr>
                  <a:srgbClr val="FF0000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アーチ 111">
                <a:extLst>
                  <a:ext uri="{FF2B5EF4-FFF2-40B4-BE49-F238E27FC236}">
                    <a16:creationId xmlns:a16="http://schemas.microsoft.com/office/drawing/2014/main" id="{7766C8B4-C179-7B76-D5B2-E91F985C1A0F}"/>
                  </a:ext>
                </a:extLst>
              </p:cNvPr>
              <p:cNvSpPr/>
              <p:nvPr/>
            </p:nvSpPr>
            <p:spPr bwMode="auto">
              <a:xfrm>
                <a:off x="1963668" y="936172"/>
                <a:ext cx="253981" cy="253981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アーチ 112">
                <a:extLst>
                  <a:ext uri="{FF2B5EF4-FFF2-40B4-BE49-F238E27FC236}">
                    <a16:creationId xmlns:a16="http://schemas.microsoft.com/office/drawing/2014/main" id="{048E15C8-7030-C6C5-6AAC-2789E6C23152}"/>
                  </a:ext>
                </a:extLst>
              </p:cNvPr>
              <p:cNvSpPr/>
              <p:nvPr/>
            </p:nvSpPr>
            <p:spPr bwMode="auto">
              <a:xfrm>
                <a:off x="1701429" y="735402"/>
                <a:ext cx="337373" cy="253981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アーチ 113">
                <a:extLst>
                  <a:ext uri="{FF2B5EF4-FFF2-40B4-BE49-F238E27FC236}">
                    <a16:creationId xmlns:a16="http://schemas.microsoft.com/office/drawing/2014/main" id="{709D8221-E01C-F51C-D72D-13B01F57BC8A}"/>
                  </a:ext>
                </a:extLst>
              </p:cNvPr>
              <p:cNvSpPr/>
              <p:nvPr/>
            </p:nvSpPr>
            <p:spPr bwMode="auto">
              <a:xfrm>
                <a:off x="2155508" y="735402"/>
                <a:ext cx="337373" cy="253981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E436560-0609-DA22-1652-AE0579B63A26}"/>
                </a:ext>
              </a:extLst>
            </p:cNvPr>
            <p:cNvGrpSpPr/>
            <p:nvPr/>
          </p:nvGrpSpPr>
          <p:grpSpPr>
            <a:xfrm>
              <a:off x="7995098" y="4647005"/>
              <a:ext cx="1061367" cy="1763671"/>
              <a:chOff x="7522432" y="3547046"/>
              <a:chExt cx="1735798" cy="2884371"/>
            </a:xfrm>
          </p:grpSpPr>
          <p:sp>
            <p:nvSpPr>
              <p:cNvPr id="6" name="涙形 64">
                <a:extLst>
                  <a:ext uri="{FF2B5EF4-FFF2-40B4-BE49-F238E27FC236}">
                    <a16:creationId xmlns:a16="http://schemas.microsoft.com/office/drawing/2014/main" id="{0A7AA821-1DFC-7C26-F0A4-237FB5A44830}"/>
                  </a:ext>
                </a:extLst>
              </p:cNvPr>
              <p:cNvSpPr/>
              <p:nvPr/>
            </p:nvSpPr>
            <p:spPr bwMode="auto">
              <a:xfrm>
                <a:off x="7837227" y="6141578"/>
                <a:ext cx="445974" cy="289839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涙形 64">
                <a:extLst>
                  <a:ext uri="{FF2B5EF4-FFF2-40B4-BE49-F238E27FC236}">
                    <a16:creationId xmlns:a16="http://schemas.microsoft.com/office/drawing/2014/main" id="{95184CA8-74E9-AE2F-F813-2B87082360DE}"/>
                  </a:ext>
                </a:extLst>
              </p:cNvPr>
              <p:cNvSpPr/>
              <p:nvPr/>
            </p:nvSpPr>
            <p:spPr bwMode="auto">
              <a:xfrm flipH="1">
                <a:off x="8458588" y="6141578"/>
                <a:ext cx="445974" cy="289839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円/楕円 304">
                <a:extLst>
                  <a:ext uri="{FF2B5EF4-FFF2-40B4-BE49-F238E27FC236}">
                    <a16:creationId xmlns:a16="http://schemas.microsoft.com/office/drawing/2014/main" id="{1558A121-6191-5B27-2A33-B635A9B6B1DE}"/>
                  </a:ext>
                </a:extLst>
              </p:cNvPr>
              <p:cNvSpPr/>
              <p:nvPr/>
            </p:nvSpPr>
            <p:spPr bwMode="auto">
              <a:xfrm>
                <a:off x="7930290" y="6218929"/>
                <a:ext cx="90056" cy="9005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円/楕円 305">
                <a:extLst>
                  <a:ext uri="{FF2B5EF4-FFF2-40B4-BE49-F238E27FC236}">
                    <a16:creationId xmlns:a16="http://schemas.microsoft.com/office/drawing/2014/main" id="{C4C28F00-E9A3-C8C0-7367-BCE53D2F459B}"/>
                  </a:ext>
                </a:extLst>
              </p:cNvPr>
              <p:cNvSpPr/>
              <p:nvPr/>
            </p:nvSpPr>
            <p:spPr bwMode="auto">
              <a:xfrm>
                <a:off x="8737132" y="6218929"/>
                <a:ext cx="90056" cy="9005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 124">
                <a:extLst>
                  <a:ext uri="{FF2B5EF4-FFF2-40B4-BE49-F238E27FC236}">
                    <a16:creationId xmlns:a16="http://schemas.microsoft.com/office/drawing/2014/main" id="{6E749BF3-E49B-E9B3-8978-246767B5D928}"/>
                  </a:ext>
                </a:extLst>
              </p:cNvPr>
              <p:cNvSpPr/>
              <p:nvPr/>
            </p:nvSpPr>
            <p:spPr bwMode="auto">
              <a:xfrm rot="10800000" flipH="1">
                <a:off x="7927953" y="5705671"/>
                <a:ext cx="390964" cy="470340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 125">
                <a:extLst>
                  <a:ext uri="{FF2B5EF4-FFF2-40B4-BE49-F238E27FC236}">
                    <a16:creationId xmlns:a16="http://schemas.microsoft.com/office/drawing/2014/main" id="{B24A0E85-F5B4-57B0-2673-BCCF4815DB49}"/>
                  </a:ext>
                </a:extLst>
              </p:cNvPr>
              <p:cNvSpPr/>
              <p:nvPr/>
            </p:nvSpPr>
            <p:spPr bwMode="auto">
              <a:xfrm rot="10800000">
                <a:off x="8417757" y="5705670"/>
                <a:ext cx="390962" cy="470340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3A8B9D3E-52B6-8E07-863E-860AFD392D5B}"/>
                  </a:ext>
                </a:extLst>
              </p:cNvPr>
              <p:cNvGrpSpPr/>
              <p:nvPr/>
            </p:nvGrpSpPr>
            <p:grpSpPr>
              <a:xfrm>
                <a:off x="7522432" y="3547046"/>
                <a:ext cx="1735798" cy="2497057"/>
                <a:chOff x="7105589" y="3547046"/>
                <a:chExt cx="1735798" cy="2497057"/>
              </a:xfrm>
            </p:grpSpPr>
            <p:grpSp>
              <p:nvGrpSpPr>
                <p:cNvPr id="46" name="グループ化 45">
                  <a:extLst>
                    <a:ext uri="{FF2B5EF4-FFF2-40B4-BE49-F238E27FC236}">
                      <a16:creationId xmlns:a16="http://schemas.microsoft.com/office/drawing/2014/main" id="{5B5EB51B-A3A9-F3A1-71D3-B20E3D98CB74}"/>
                    </a:ext>
                  </a:extLst>
                </p:cNvPr>
                <p:cNvGrpSpPr/>
                <p:nvPr/>
              </p:nvGrpSpPr>
              <p:grpSpPr>
                <a:xfrm flipH="1">
                  <a:off x="8396871" y="4228457"/>
                  <a:ext cx="444516" cy="457477"/>
                  <a:chOff x="8472560" y="1251585"/>
                  <a:chExt cx="225670" cy="232250"/>
                </a:xfrm>
              </p:grpSpPr>
              <p:sp>
                <p:nvSpPr>
                  <p:cNvPr id="91" name="円/楕円 342">
                    <a:extLst>
                      <a:ext uri="{FF2B5EF4-FFF2-40B4-BE49-F238E27FC236}">
                        <a16:creationId xmlns:a16="http://schemas.microsoft.com/office/drawing/2014/main" id="{7A1EFD9A-8C03-78E0-3F10-BA5627BA28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72560" y="1251585"/>
                    <a:ext cx="225670" cy="23225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円/楕円 343">
                    <a:extLst>
                      <a:ext uri="{FF2B5EF4-FFF2-40B4-BE49-F238E27FC236}">
                        <a16:creationId xmlns:a16="http://schemas.microsoft.com/office/drawing/2014/main" id="{24C017C3-971F-1644-2AF3-4C76E8BAD3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12891" y="1304925"/>
                    <a:ext cx="111370" cy="12557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B347E74B-971A-8659-49D6-ABBC1A28CD9B}"/>
                    </a:ext>
                  </a:extLst>
                </p:cNvPr>
                <p:cNvGrpSpPr/>
                <p:nvPr/>
              </p:nvGrpSpPr>
              <p:grpSpPr>
                <a:xfrm>
                  <a:off x="7105589" y="4228457"/>
                  <a:ext cx="444516" cy="457477"/>
                  <a:chOff x="8472558" y="1251585"/>
                  <a:chExt cx="225670" cy="232250"/>
                </a:xfrm>
              </p:grpSpPr>
              <p:sp>
                <p:nvSpPr>
                  <p:cNvPr id="89" name="円/楕円 340">
                    <a:extLst>
                      <a:ext uri="{FF2B5EF4-FFF2-40B4-BE49-F238E27FC236}">
                        <a16:creationId xmlns:a16="http://schemas.microsoft.com/office/drawing/2014/main" id="{BF75DE98-4240-42BA-C1B5-19A6C19472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72558" y="1251585"/>
                    <a:ext cx="225670" cy="23225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円/楕円 341">
                    <a:extLst>
                      <a:ext uri="{FF2B5EF4-FFF2-40B4-BE49-F238E27FC236}">
                        <a16:creationId xmlns:a16="http://schemas.microsoft.com/office/drawing/2014/main" id="{5FB5F987-00F5-4000-CE73-20A082368E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12682" y="1304925"/>
                    <a:ext cx="111370" cy="12557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" name="片側の 2 つの角を丸めた四角形 129">
                  <a:extLst>
                    <a:ext uri="{FF2B5EF4-FFF2-40B4-BE49-F238E27FC236}">
                      <a16:creationId xmlns:a16="http://schemas.microsoft.com/office/drawing/2014/main" id="{316550CC-527F-9013-8918-0CAC375BA26C}"/>
                    </a:ext>
                  </a:extLst>
                </p:cNvPr>
                <p:cNvSpPr/>
                <p:nvPr/>
              </p:nvSpPr>
              <p:spPr bwMode="auto">
                <a:xfrm>
                  <a:off x="7485409" y="4531017"/>
                  <a:ext cx="975140" cy="90527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00B0F0"/>
                  </a:fgClr>
                  <a:bgClr>
                    <a:schemeClr val="accent5">
                      <a:lumMod val="90000"/>
                    </a:schemeClr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片側の 2 つの角を丸めた四角形 130">
                  <a:extLst>
                    <a:ext uri="{FF2B5EF4-FFF2-40B4-BE49-F238E27FC236}">
                      <a16:creationId xmlns:a16="http://schemas.microsoft.com/office/drawing/2014/main" id="{72511490-A05F-9A10-EB5A-9FAEE2957711}"/>
                    </a:ext>
                  </a:extLst>
                </p:cNvPr>
                <p:cNvSpPr/>
                <p:nvPr/>
              </p:nvSpPr>
              <p:spPr bwMode="auto">
                <a:xfrm>
                  <a:off x="7519685" y="5438492"/>
                  <a:ext cx="902954" cy="605611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pattFill prst="dkVert">
                  <a:fgClr>
                    <a:srgbClr val="00B0F0"/>
                  </a:fgClr>
                  <a:bgClr>
                    <a:schemeClr val="accent5">
                      <a:lumMod val="90000"/>
                    </a:schemeClr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" name="片側の 2 つの角を丸めた四角形 131">
                  <a:extLst>
                    <a:ext uri="{FF2B5EF4-FFF2-40B4-BE49-F238E27FC236}">
                      <a16:creationId xmlns:a16="http://schemas.microsoft.com/office/drawing/2014/main" id="{2A250F3C-DC31-1752-51B9-BB8D926C3142}"/>
                    </a:ext>
                  </a:extLst>
                </p:cNvPr>
                <p:cNvSpPr/>
                <p:nvPr/>
              </p:nvSpPr>
              <p:spPr bwMode="auto">
                <a:xfrm>
                  <a:off x="7595883" y="5441993"/>
                  <a:ext cx="750556" cy="527008"/>
                </a:xfrm>
                <a:prstGeom prst="round2SameRect">
                  <a:avLst>
                    <a:gd name="adj1" fmla="val 0"/>
                    <a:gd name="adj2" fmla="val 47213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2D7E5A36-3B62-CD21-3CD6-4D2B95F36422}"/>
                    </a:ext>
                  </a:extLst>
                </p:cNvPr>
                <p:cNvGrpSpPr/>
                <p:nvPr/>
              </p:nvGrpSpPr>
              <p:grpSpPr>
                <a:xfrm>
                  <a:off x="7588063" y="4942971"/>
                  <a:ext cx="643180" cy="813454"/>
                  <a:chOff x="8576672" y="1680137"/>
                  <a:chExt cx="326527" cy="412971"/>
                </a:xfrm>
              </p:grpSpPr>
              <p:grpSp>
                <p:nvGrpSpPr>
                  <p:cNvPr id="74" name="グループ化 73">
                    <a:extLst>
                      <a:ext uri="{FF2B5EF4-FFF2-40B4-BE49-F238E27FC236}">
                        <a16:creationId xmlns:a16="http://schemas.microsoft.com/office/drawing/2014/main" id="{2E5DE82D-625A-F67D-FBB7-BE275775B114}"/>
                      </a:ext>
                    </a:extLst>
                  </p:cNvPr>
                  <p:cNvGrpSpPr/>
                  <p:nvPr/>
                </p:nvGrpSpPr>
                <p:grpSpPr>
                  <a:xfrm rot="9000000">
                    <a:off x="8691987" y="1865978"/>
                    <a:ext cx="211212" cy="227130"/>
                    <a:chOff x="5046286" y="3282909"/>
                    <a:chExt cx="508835" cy="547184"/>
                  </a:xfrm>
                  <a:solidFill>
                    <a:schemeClr val="tx1"/>
                  </a:solidFill>
                </p:grpSpPr>
                <p:sp>
                  <p:nvSpPr>
                    <p:cNvPr id="83" name="角丸四角形 163">
                      <a:extLst>
                        <a:ext uri="{FF2B5EF4-FFF2-40B4-BE49-F238E27FC236}">
                          <a16:creationId xmlns:a16="http://schemas.microsoft.com/office/drawing/2014/main" id="{02DCA8C1-EB01-B232-122E-0BCC4349CC3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06362" y="3507581"/>
                      <a:ext cx="268132" cy="32251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84" name="角丸四角形 164">
                      <a:extLst>
                        <a:ext uri="{FF2B5EF4-FFF2-40B4-BE49-F238E27FC236}">
                          <a16:creationId xmlns:a16="http://schemas.microsoft.com/office/drawing/2014/main" id="{D4A72E99-1A39-2971-01FC-27C83847A851}"/>
                        </a:ext>
                      </a:extLst>
                    </p:cNvPr>
                    <p:cNvSpPr/>
                    <p:nvPr/>
                  </p:nvSpPr>
                  <p:spPr bwMode="auto">
                    <a:xfrm rot="18452988">
                      <a:off x="5129288" y="3528299"/>
                      <a:ext cx="101783" cy="2677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85" name="角丸四角形 165">
                      <a:extLst>
                        <a:ext uri="{FF2B5EF4-FFF2-40B4-BE49-F238E27FC236}">
                          <a16:creationId xmlns:a16="http://schemas.microsoft.com/office/drawing/2014/main" id="{E4561CC4-FE33-36D6-F97F-1A79C8A5233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3992" y="3282909"/>
                      <a:ext cx="72869" cy="3177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86" name="角丸四角形 166">
                      <a:extLst>
                        <a:ext uri="{FF2B5EF4-FFF2-40B4-BE49-F238E27FC236}">
                          <a16:creationId xmlns:a16="http://schemas.microsoft.com/office/drawing/2014/main" id="{BCE36E18-5DAA-05E1-2BA5-7CF8B97C6F86}"/>
                        </a:ext>
                      </a:extLst>
                    </p:cNvPr>
                    <p:cNvSpPr/>
                    <p:nvPr/>
                  </p:nvSpPr>
                  <p:spPr bwMode="auto">
                    <a:xfrm rot="20390620">
                      <a:off x="5186313" y="3335452"/>
                      <a:ext cx="72869" cy="30078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87" name="角丸四角形 167">
                      <a:extLst>
                        <a:ext uri="{FF2B5EF4-FFF2-40B4-BE49-F238E27FC236}">
                          <a16:creationId xmlns:a16="http://schemas.microsoft.com/office/drawing/2014/main" id="{750F8588-B3A8-FA73-7CA1-3405D9732C4C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5413791" y="3341411"/>
                      <a:ext cx="72869" cy="2949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88" name="角丸四角形 168">
                      <a:extLst>
                        <a:ext uri="{FF2B5EF4-FFF2-40B4-BE49-F238E27FC236}">
                          <a16:creationId xmlns:a16="http://schemas.microsoft.com/office/drawing/2014/main" id="{2232E79B-874C-5C61-AA23-AFCB6CA791FC}"/>
                        </a:ext>
                      </a:extLst>
                    </p:cNvPr>
                    <p:cNvSpPr/>
                    <p:nvPr/>
                  </p:nvSpPr>
                  <p:spPr bwMode="auto">
                    <a:xfrm rot="2588224">
                      <a:off x="5492057" y="3475798"/>
                      <a:ext cx="63064" cy="23386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5" name="グループ化 74">
                    <a:extLst>
                      <a:ext uri="{FF2B5EF4-FFF2-40B4-BE49-F238E27FC236}">
                        <a16:creationId xmlns:a16="http://schemas.microsoft.com/office/drawing/2014/main" id="{6503EC61-BAB8-2D93-8444-13BA5AAE636E}"/>
                      </a:ext>
                    </a:extLst>
                  </p:cNvPr>
                  <p:cNvGrpSpPr/>
                  <p:nvPr/>
                </p:nvGrpSpPr>
                <p:grpSpPr>
                  <a:xfrm rot="9000000">
                    <a:off x="8690316" y="1865977"/>
                    <a:ext cx="211212" cy="227130"/>
                    <a:chOff x="5046286" y="3282909"/>
                    <a:chExt cx="508835" cy="547184"/>
                  </a:xfrm>
                  <a:solidFill>
                    <a:srgbClr val="FFCC99"/>
                  </a:solidFill>
                </p:grpSpPr>
                <p:sp>
                  <p:nvSpPr>
                    <p:cNvPr id="77" name="角丸四角形 157">
                      <a:extLst>
                        <a:ext uri="{FF2B5EF4-FFF2-40B4-BE49-F238E27FC236}">
                          <a16:creationId xmlns:a16="http://schemas.microsoft.com/office/drawing/2014/main" id="{CF10486E-8DD0-8139-2092-4A95EB311A6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06362" y="3507581"/>
                      <a:ext cx="268132" cy="32251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78" name="角丸四角形 158">
                      <a:extLst>
                        <a:ext uri="{FF2B5EF4-FFF2-40B4-BE49-F238E27FC236}">
                          <a16:creationId xmlns:a16="http://schemas.microsoft.com/office/drawing/2014/main" id="{B5ACEA5B-DACD-7F81-5E70-A75EBE60E471}"/>
                        </a:ext>
                      </a:extLst>
                    </p:cNvPr>
                    <p:cNvSpPr/>
                    <p:nvPr/>
                  </p:nvSpPr>
                  <p:spPr bwMode="auto">
                    <a:xfrm rot="18452988">
                      <a:off x="5129288" y="3528299"/>
                      <a:ext cx="101783" cy="2677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79" name="角丸四角形 159">
                      <a:extLst>
                        <a:ext uri="{FF2B5EF4-FFF2-40B4-BE49-F238E27FC236}">
                          <a16:creationId xmlns:a16="http://schemas.microsoft.com/office/drawing/2014/main" id="{4071907F-12E5-3E00-75F2-21FB29E2894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3992" y="3282909"/>
                      <a:ext cx="72869" cy="3177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80" name="角丸四角形 160">
                      <a:extLst>
                        <a:ext uri="{FF2B5EF4-FFF2-40B4-BE49-F238E27FC236}">
                          <a16:creationId xmlns:a16="http://schemas.microsoft.com/office/drawing/2014/main" id="{B898705F-AEAD-BC0E-7442-9EC2ECA25AEC}"/>
                        </a:ext>
                      </a:extLst>
                    </p:cNvPr>
                    <p:cNvSpPr/>
                    <p:nvPr/>
                  </p:nvSpPr>
                  <p:spPr bwMode="auto">
                    <a:xfrm rot="20390620">
                      <a:off x="5186313" y="3335452"/>
                      <a:ext cx="72869" cy="30078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81" name="角丸四角形 161">
                      <a:extLst>
                        <a:ext uri="{FF2B5EF4-FFF2-40B4-BE49-F238E27FC236}">
                          <a16:creationId xmlns:a16="http://schemas.microsoft.com/office/drawing/2014/main" id="{16883B5D-4AD2-0803-9AB9-0AE96AA65376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5413791" y="3341411"/>
                      <a:ext cx="72869" cy="2949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82" name="角丸四角形 162">
                      <a:extLst>
                        <a:ext uri="{FF2B5EF4-FFF2-40B4-BE49-F238E27FC236}">
                          <a16:creationId xmlns:a16="http://schemas.microsoft.com/office/drawing/2014/main" id="{483502F9-F805-2647-68AB-AADD3B852C07}"/>
                        </a:ext>
                      </a:extLst>
                    </p:cNvPr>
                    <p:cNvSpPr/>
                    <p:nvPr/>
                  </p:nvSpPr>
                  <p:spPr bwMode="auto">
                    <a:xfrm rot="2588224">
                      <a:off x="5492057" y="3475798"/>
                      <a:ext cx="63064" cy="23386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6" name="台形 441">
                    <a:extLst>
                      <a:ext uri="{FF2B5EF4-FFF2-40B4-BE49-F238E27FC236}">
                        <a16:creationId xmlns:a16="http://schemas.microsoft.com/office/drawing/2014/main" id="{4C995518-93AC-E454-BC65-ADAFA78C3600}"/>
                      </a:ext>
                    </a:extLst>
                  </p:cNvPr>
                  <p:cNvSpPr/>
                  <p:nvPr/>
                </p:nvSpPr>
                <p:spPr bwMode="auto">
                  <a:xfrm rot="9000000">
                    <a:off x="8576672" y="1680137"/>
                    <a:ext cx="181718" cy="233637"/>
                  </a:xfrm>
                  <a:custGeom>
                    <a:avLst/>
                    <a:gdLst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0 w 209542"/>
                      <a:gd name="connsiteY4" fmla="*/ 350865 h 35086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78140 w 209542"/>
                      <a:gd name="connsiteY4" fmla="*/ 350305 h 350865"/>
                      <a:gd name="connsiteX5" fmla="*/ 0 w 209542"/>
                      <a:gd name="connsiteY5" fmla="*/ 350865 h 350865"/>
                      <a:gd name="connsiteX0" fmla="*/ 78140 w 209542"/>
                      <a:gd name="connsiteY0" fmla="*/ 350305 h 441745"/>
                      <a:gd name="connsiteX1" fmla="*/ 0 w 209542"/>
                      <a:gd name="connsiteY1" fmla="*/ 350865 h 441745"/>
                      <a:gd name="connsiteX2" fmla="*/ 55154 w 209542"/>
                      <a:gd name="connsiteY2" fmla="*/ 0 h 441745"/>
                      <a:gd name="connsiteX3" fmla="*/ 154388 w 209542"/>
                      <a:gd name="connsiteY3" fmla="*/ 0 h 441745"/>
                      <a:gd name="connsiteX4" fmla="*/ 209542 w 209542"/>
                      <a:gd name="connsiteY4" fmla="*/ 350865 h 441745"/>
                      <a:gd name="connsiteX5" fmla="*/ 169580 w 209542"/>
                      <a:gd name="connsiteY5" fmla="*/ 441745 h 441745"/>
                      <a:gd name="connsiteX0" fmla="*/ 0 w 209542"/>
                      <a:gd name="connsiteY0" fmla="*/ 350865 h 441745"/>
                      <a:gd name="connsiteX1" fmla="*/ 55154 w 209542"/>
                      <a:gd name="connsiteY1" fmla="*/ 0 h 441745"/>
                      <a:gd name="connsiteX2" fmla="*/ 154388 w 209542"/>
                      <a:gd name="connsiteY2" fmla="*/ 0 h 441745"/>
                      <a:gd name="connsiteX3" fmla="*/ 209542 w 209542"/>
                      <a:gd name="connsiteY3" fmla="*/ 350865 h 441745"/>
                      <a:gd name="connsiteX4" fmla="*/ 169580 w 209542"/>
                      <a:gd name="connsiteY4" fmla="*/ 441745 h 44174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9542" h="350865">
                        <a:moveTo>
                          <a:pt x="0" y="350865"/>
                        </a:moveTo>
                        <a:lnTo>
                          <a:pt x="55154" y="0"/>
                        </a:lnTo>
                        <a:lnTo>
                          <a:pt x="154388" y="0"/>
                        </a:lnTo>
                        <a:lnTo>
                          <a:pt x="209542" y="350865"/>
                        </a:lnTo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90000"/>
                      </a:schemeClr>
                    </a:bgClr>
                  </a:patt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2" name="グループ化 51">
                  <a:extLst>
                    <a:ext uri="{FF2B5EF4-FFF2-40B4-BE49-F238E27FC236}">
                      <a16:creationId xmlns:a16="http://schemas.microsoft.com/office/drawing/2014/main" id="{0A2C27DA-C0F3-6602-D887-487523CECD34}"/>
                    </a:ext>
                  </a:extLst>
                </p:cNvPr>
                <p:cNvGrpSpPr/>
                <p:nvPr/>
              </p:nvGrpSpPr>
              <p:grpSpPr>
                <a:xfrm flipH="1">
                  <a:off x="7720908" y="4942971"/>
                  <a:ext cx="643180" cy="813454"/>
                  <a:chOff x="8576672" y="1680137"/>
                  <a:chExt cx="326527" cy="412971"/>
                </a:xfrm>
              </p:grpSpPr>
              <p:grpSp>
                <p:nvGrpSpPr>
                  <p:cNvPr id="59" name="グループ化 58">
                    <a:extLst>
                      <a:ext uri="{FF2B5EF4-FFF2-40B4-BE49-F238E27FC236}">
                        <a16:creationId xmlns:a16="http://schemas.microsoft.com/office/drawing/2014/main" id="{9AF32AD6-73BC-4BE6-DC1C-2DAC105E1B95}"/>
                      </a:ext>
                    </a:extLst>
                  </p:cNvPr>
                  <p:cNvGrpSpPr/>
                  <p:nvPr/>
                </p:nvGrpSpPr>
                <p:grpSpPr>
                  <a:xfrm rot="9000000">
                    <a:off x="8691987" y="1865978"/>
                    <a:ext cx="211212" cy="227130"/>
                    <a:chOff x="5046286" y="3282909"/>
                    <a:chExt cx="508835" cy="547184"/>
                  </a:xfrm>
                  <a:solidFill>
                    <a:schemeClr val="tx1"/>
                  </a:solidFill>
                </p:grpSpPr>
                <p:sp>
                  <p:nvSpPr>
                    <p:cNvPr id="68" name="角丸四角形 148">
                      <a:extLst>
                        <a:ext uri="{FF2B5EF4-FFF2-40B4-BE49-F238E27FC236}">
                          <a16:creationId xmlns:a16="http://schemas.microsoft.com/office/drawing/2014/main" id="{18E93DE3-74C3-33A0-DC97-EB0C4202C6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06362" y="3507581"/>
                      <a:ext cx="268132" cy="32251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69" name="角丸四角形 149">
                      <a:extLst>
                        <a:ext uri="{FF2B5EF4-FFF2-40B4-BE49-F238E27FC236}">
                          <a16:creationId xmlns:a16="http://schemas.microsoft.com/office/drawing/2014/main" id="{DECA4D1D-601A-4715-2463-ABEE9679E553}"/>
                        </a:ext>
                      </a:extLst>
                    </p:cNvPr>
                    <p:cNvSpPr/>
                    <p:nvPr/>
                  </p:nvSpPr>
                  <p:spPr bwMode="auto">
                    <a:xfrm rot="18452988">
                      <a:off x="5129288" y="3528299"/>
                      <a:ext cx="101783" cy="2677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70" name="角丸四角形 150">
                      <a:extLst>
                        <a:ext uri="{FF2B5EF4-FFF2-40B4-BE49-F238E27FC236}">
                          <a16:creationId xmlns:a16="http://schemas.microsoft.com/office/drawing/2014/main" id="{4BF02715-BD80-9B21-50FE-3A71D1E3082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3992" y="3282909"/>
                      <a:ext cx="72869" cy="3177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71" name="角丸四角形 151">
                      <a:extLst>
                        <a:ext uri="{FF2B5EF4-FFF2-40B4-BE49-F238E27FC236}">
                          <a16:creationId xmlns:a16="http://schemas.microsoft.com/office/drawing/2014/main" id="{0CCF69FE-AC92-2611-D83E-74EFA3923FEB}"/>
                        </a:ext>
                      </a:extLst>
                    </p:cNvPr>
                    <p:cNvSpPr/>
                    <p:nvPr/>
                  </p:nvSpPr>
                  <p:spPr bwMode="auto">
                    <a:xfrm rot="20390620">
                      <a:off x="5186313" y="3335452"/>
                      <a:ext cx="72869" cy="30078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72" name="角丸四角形 152">
                      <a:extLst>
                        <a:ext uri="{FF2B5EF4-FFF2-40B4-BE49-F238E27FC236}">
                          <a16:creationId xmlns:a16="http://schemas.microsoft.com/office/drawing/2014/main" id="{913FDF8D-3D97-75A5-CC8C-D94B3B52A725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5413791" y="3341411"/>
                      <a:ext cx="72869" cy="2949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73" name="角丸四角形 153">
                      <a:extLst>
                        <a:ext uri="{FF2B5EF4-FFF2-40B4-BE49-F238E27FC236}">
                          <a16:creationId xmlns:a16="http://schemas.microsoft.com/office/drawing/2014/main" id="{F82A6FC8-80E1-36BC-9574-F9AE05840C4B}"/>
                        </a:ext>
                      </a:extLst>
                    </p:cNvPr>
                    <p:cNvSpPr/>
                    <p:nvPr/>
                  </p:nvSpPr>
                  <p:spPr bwMode="auto">
                    <a:xfrm rot="2588224">
                      <a:off x="5492057" y="3475798"/>
                      <a:ext cx="63064" cy="23386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0" name="グループ化 59">
                    <a:extLst>
                      <a:ext uri="{FF2B5EF4-FFF2-40B4-BE49-F238E27FC236}">
                        <a16:creationId xmlns:a16="http://schemas.microsoft.com/office/drawing/2014/main" id="{61E33168-8D06-AFE8-1976-C2946E2A1855}"/>
                      </a:ext>
                    </a:extLst>
                  </p:cNvPr>
                  <p:cNvGrpSpPr/>
                  <p:nvPr/>
                </p:nvGrpSpPr>
                <p:grpSpPr>
                  <a:xfrm rot="9000000">
                    <a:off x="8690316" y="1865977"/>
                    <a:ext cx="211212" cy="227130"/>
                    <a:chOff x="5046286" y="3282909"/>
                    <a:chExt cx="508835" cy="547184"/>
                  </a:xfrm>
                  <a:solidFill>
                    <a:srgbClr val="FFCC99"/>
                  </a:solidFill>
                </p:grpSpPr>
                <p:sp>
                  <p:nvSpPr>
                    <p:cNvPr id="62" name="角丸四角形 142">
                      <a:extLst>
                        <a:ext uri="{FF2B5EF4-FFF2-40B4-BE49-F238E27FC236}">
                          <a16:creationId xmlns:a16="http://schemas.microsoft.com/office/drawing/2014/main" id="{CFC346FE-71E5-30CD-B6DE-DD76255E0A0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06362" y="3507581"/>
                      <a:ext cx="268132" cy="32251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63" name="角丸四角形 143">
                      <a:extLst>
                        <a:ext uri="{FF2B5EF4-FFF2-40B4-BE49-F238E27FC236}">
                          <a16:creationId xmlns:a16="http://schemas.microsoft.com/office/drawing/2014/main" id="{1AB2E7DF-5D0E-82F7-2483-5BC83C423947}"/>
                        </a:ext>
                      </a:extLst>
                    </p:cNvPr>
                    <p:cNvSpPr/>
                    <p:nvPr/>
                  </p:nvSpPr>
                  <p:spPr bwMode="auto">
                    <a:xfrm rot="18452988">
                      <a:off x="5129288" y="3528299"/>
                      <a:ext cx="101783" cy="2677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64" name="角丸四角形 144">
                      <a:extLst>
                        <a:ext uri="{FF2B5EF4-FFF2-40B4-BE49-F238E27FC236}">
                          <a16:creationId xmlns:a16="http://schemas.microsoft.com/office/drawing/2014/main" id="{EB79AA37-C241-7A98-60A1-2E3009B7EB2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3992" y="3282909"/>
                      <a:ext cx="72869" cy="3177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65" name="角丸四角形 145">
                      <a:extLst>
                        <a:ext uri="{FF2B5EF4-FFF2-40B4-BE49-F238E27FC236}">
                          <a16:creationId xmlns:a16="http://schemas.microsoft.com/office/drawing/2014/main" id="{2CE89C82-87AD-C95D-55F3-6B35A4130E51}"/>
                        </a:ext>
                      </a:extLst>
                    </p:cNvPr>
                    <p:cNvSpPr/>
                    <p:nvPr/>
                  </p:nvSpPr>
                  <p:spPr bwMode="auto">
                    <a:xfrm rot="20390620">
                      <a:off x="5186313" y="3335452"/>
                      <a:ext cx="72869" cy="30078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66" name="角丸四角形 146">
                      <a:extLst>
                        <a:ext uri="{FF2B5EF4-FFF2-40B4-BE49-F238E27FC236}">
                          <a16:creationId xmlns:a16="http://schemas.microsoft.com/office/drawing/2014/main" id="{F5DD74CF-B47B-4E65-85E7-D13BCA452FEE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5413791" y="3341411"/>
                      <a:ext cx="72869" cy="2949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67" name="角丸四角形 147">
                      <a:extLst>
                        <a:ext uri="{FF2B5EF4-FFF2-40B4-BE49-F238E27FC236}">
                          <a16:creationId xmlns:a16="http://schemas.microsoft.com/office/drawing/2014/main" id="{1165FD7F-DA71-02A7-D92E-398862E13DC7}"/>
                        </a:ext>
                      </a:extLst>
                    </p:cNvPr>
                    <p:cNvSpPr/>
                    <p:nvPr/>
                  </p:nvSpPr>
                  <p:spPr bwMode="auto">
                    <a:xfrm rot="2588224">
                      <a:off x="5492057" y="3475798"/>
                      <a:ext cx="63064" cy="23386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1" name="台形 441">
                    <a:extLst>
                      <a:ext uri="{FF2B5EF4-FFF2-40B4-BE49-F238E27FC236}">
                        <a16:creationId xmlns:a16="http://schemas.microsoft.com/office/drawing/2014/main" id="{9968D4D6-E1BE-24CB-FE39-CA82632D10AD}"/>
                      </a:ext>
                    </a:extLst>
                  </p:cNvPr>
                  <p:cNvSpPr/>
                  <p:nvPr/>
                </p:nvSpPr>
                <p:spPr bwMode="auto">
                  <a:xfrm rot="9000000">
                    <a:off x="8576672" y="1680137"/>
                    <a:ext cx="181718" cy="233637"/>
                  </a:xfrm>
                  <a:custGeom>
                    <a:avLst/>
                    <a:gdLst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0 w 209542"/>
                      <a:gd name="connsiteY4" fmla="*/ 350865 h 35086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78140 w 209542"/>
                      <a:gd name="connsiteY4" fmla="*/ 350305 h 350865"/>
                      <a:gd name="connsiteX5" fmla="*/ 0 w 209542"/>
                      <a:gd name="connsiteY5" fmla="*/ 350865 h 350865"/>
                      <a:gd name="connsiteX0" fmla="*/ 78140 w 209542"/>
                      <a:gd name="connsiteY0" fmla="*/ 350305 h 441745"/>
                      <a:gd name="connsiteX1" fmla="*/ 0 w 209542"/>
                      <a:gd name="connsiteY1" fmla="*/ 350865 h 441745"/>
                      <a:gd name="connsiteX2" fmla="*/ 55154 w 209542"/>
                      <a:gd name="connsiteY2" fmla="*/ 0 h 441745"/>
                      <a:gd name="connsiteX3" fmla="*/ 154388 w 209542"/>
                      <a:gd name="connsiteY3" fmla="*/ 0 h 441745"/>
                      <a:gd name="connsiteX4" fmla="*/ 209542 w 209542"/>
                      <a:gd name="connsiteY4" fmla="*/ 350865 h 441745"/>
                      <a:gd name="connsiteX5" fmla="*/ 169580 w 209542"/>
                      <a:gd name="connsiteY5" fmla="*/ 441745 h 441745"/>
                      <a:gd name="connsiteX0" fmla="*/ 0 w 209542"/>
                      <a:gd name="connsiteY0" fmla="*/ 350865 h 441745"/>
                      <a:gd name="connsiteX1" fmla="*/ 55154 w 209542"/>
                      <a:gd name="connsiteY1" fmla="*/ 0 h 441745"/>
                      <a:gd name="connsiteX2" fmla="*/ 154388 w 209542"/>
                      <a:gd name="connsiteY2" fmla="*/ 0 h 441745"/>
                      <a:gd name="connsiteX3" fmla="*/ 209542 w 209542"/>
                      <a:gd name="connsiteY3" fmla="*/ 350865 h 441745"/>
                      <a:gd name="connsiteX4" fmla="*/ 169580 w 209542"/>
                      <a:gd name="connsiteY4" fmla="*/ 441745 h 44174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9542" h="350865">
                        <a:moveTo>
                          <a:pt x="0" y="350865"/>
                        </a:moveTo>
                        <a:lnTo>
                          <a:pt x="55154" y="0"/>
                        </a:lnTo>
                        <a:lnTo>
                          <a:pt x="154388" y="0"/>
                        </a:lnTo>
                        <a:lnTo>
                          <a:pt x="209542" y="350865"/>
                        </a:lnTo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90000"/>
                      </a:schemeClr>
                    </a:bgClr>
                  </a:patt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3" name="円/楕円 303">
                  <a:extLst>
                    <a:ext uri="{FF2B5EF4-FFF2-40B4-BE49-F238E27FC236}">
                      <a16:creationId xmlns:a16="http://schemas.microsoft.com/office/drawing/2014/main" id="{1DE1C3E5-190B-2510-E116-812D57C1DFDE}"/>
                    </a:ext>
                  </a:extLst>
                </p:cNvPr>
                <p:cNvSpPr/>
                <p:nvPr/>
              </p:nvSpPr>
              <p:spPr bwMode="auto">
                <a:xfrm>
                  <a:off x="7330454" y="3685038"/>
                  <a:ext cx="1285053" cy="1285053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台形 53">
                  <a:extLst>
                    <a:ext uri="{FF2B5EF4-FFF2-40B4-BE49-F238E27FC236}">
                      <a16:creationId xmlns:a16="http://schemas.microsoft.com/office/drawing/2014/main" id="{E1B32BFE-822F-DAA9-2C0A-DDCB68A44C71}"/>
                    </a:ext>
                  </a:extLst>
                </p:cNvPr>
                <p:cNvSpPr/>
                <p:nvPr/>
              </p:nvSpPr>
              <p:spPr bwMode="auto">
                <a:xfrm>
                  <a:off x="7184016" y="3547046"/>
                  <a:ext cx="1577928" cy="731703"/>
                </a:xfrm>
                <a:prstGeom prst="trapezoid">
                  <a:avLst>
                    <a:gd name="adj" fmla="val 65513"/>
                  </a:avLst>
                </a:prstGeom>
                <a:pattFill prst="plaid">
                  <a:fgClr>
                    <a:srgbClr val="0070C0"/>
                  </a:fgClr>
                  <a:bgClr>
                    <a:srgbClr val="002060"/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" name="アーチ 54">
                  <a:extLst>
                    <a:ext uri="{FF2B5EF4-FFF2-40B4-BE49-F238E27FC236}">
                      <a16:creationId xmlns:a16="http://schemas.microsoft.com/office/drawing/2014/main" id="{C9742ACC-433B-419D-E105-DD0F91503386}"/>
                    </a:ext>
                  </a:extLst>
                </p:cNvPr>
                <p:cNvSpPr/>
                <p:nvPr/>
              </p:nvSpPr>
              <p:spPr bwMode="auto">
                <a:xfrm>
                  <a:off x="7800461" y="4476509"/>
                  <a:ext cx="337913" cy="337913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アーチ 55">
                  <a:extLst>
                    <a:ext uri="{FF2B5EF4-FFF2-40B4-BE49-F238E27FC236}">
                      <a16:creationId xmlns:a16="http://schemas.microsoft.com/office/drawing/2014/main" id="{0BB1CDCE-EA7C-3089-B482-23080AFC457C}"/>
                    </a:ext>
                  </a:extLst>
                </p:cNvPr>
                <p:cNvSpPr/>
                <p:nvPr/>
              </p:nvSpPr>
              <p:spPr bwMode="auto">
                <a:xfrm>
                  <a:off x="7451561" y="4209392"/>
                  <a:ext cx="448861" cy="337913"/>
                </a:xfrm>
                <a:prstGeom prst="blockArc">
                  <a:avLst>
                    <a:gd name="adj1" fmla="val 1214370"/>
                    <a:gd name="adj2" fmla="val 9671409"/>
                    <a:gd name="adj3" fmla="val 22448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アーチ 57">
                  <a:extLst>
                    <a:ext uri="{FF2B5EF4-FFF2-40B4-BE49-F238E27FC236}">
                      <a16:creationId xmlns:a16="http://schemas.microsoft.com/office/drawing/2014/main" id="{1FA059C0-3078-9020-DDCD-B57C5C1BFD71}"/>
                    </a:ext>
                  </a:extLst>
                </p:cNvPr>
                <p:cNvSpPr/>
                <p:nvPr/>
              </p:nvSpPr>
              <p:spPr bwMode="auto">
                <a:xfrm>
                  <a:off x="8055697" y="4209392"/>
                  <a:ext cx="448861" cy="337913"/>
                </a:xfrm>
                <a:prstGeom prst="blockArc">
                  <a:avLst>
                    <a:gd name="adj1" fmla="val 1214370"/>
                    <a:gd name="adj2" fmla="val 9671409"/>
                    <a:gd name="adj3" fmla="val 22448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63404425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</Words>
  <Application>Microsoft Office PowerPoint</Application>
  <PresentationFormat>A4 210 x 297 mm</PresentationFormat>
  <Paragraphs>26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hari017_価格改定に関する貼り紙</dc:title>
  <dc:subject>hari017_価格改定に関する貼り紙</dc:subject>
  <dc:creator>でじけろお</dc:creator>
  <cp:lastModifiedBy/>
  <cp:revision>1</cp:revision>
  <dcterms:created xsi:type="dcterms:W3CDTF">2014-12-04T06:28:15Z</dcterms:created>
  <dcterms:modified xsi:type="dcterms:W3CDTF">2022-10-12T16:18:21Z</dcterms:modified>
  <cp:version>1</cp:version>
</cp:coreProperties>
</file>